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 id="2147484846" r:id="rId2"/>
  </p:sldMasterIdLst>
  <p:notesMasterIdLst>
    <p:notesMasterId r:id="rId18"/>
  </p:notesMasterIdLst>
  <p:handoutMasterIdLst>
    <p:handoutMasterId r:id="rId19"/>
  </p:handoutMasterIdLst>
  <p:sldIdLst>
    <p:sldId id="814" r:id="rId3"/>
    <p:sldId id="855" r:id="rId4"/>
    <p:sldId id="879" r:id="rId5"/>
    <p:sldId id="903" r:id="rId6"/>
    <p:sldId id="905" r:id="rId7"/>
    <p:sldId id="915" r:id="rId8"/>
    <p:sldId id="907" r:id="rId9"/>
    <p:sldId id="908" r:id="rId10"/>
    <p:sldId id="878" r:id="rId11"/>
    <p:sldId id="891" r:id="rId12"/>
    <p:sldId id="896" r:id="rId13"/>
    <p:sldId id="885" r:id="rId14"/>
    <p:sldId id="904" r:id="rId15"/>
    <p:sldId id="924" r:id="rId16"/>
    <p:sldId id="923" r:id="rId17"/>
  </p:sldIdLst>
  <p:sldSz cx="9144000" cy="6858000" type="screen4x3"/>
  <p:notesSz cx="6797675" cy="9926638"/>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f Alisoglu Cankaya" initials="EAC" lastIdx="1" clrIdx="0"/>
  <p:cmAuthor id="2" name="Hilal Yoney" initials="H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E1FF"/>
    <a:srgbClr val="A3B2C1"/>
    <a:srgbClr val="FFFFCC"/>
    <a:srgbClr val="FFDDDD"/>
    <a:srgbClr val="D5EAFF"/>
    <a:srgbClr val="993300"/>
    <a:srgbClr val="D1FFFF"/>
    <a:srgbClr val="B9F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0035" autoAdjust="0"/>
  </p:normalViewPr>
  <p:slideViewPr>
    <p:cSldViewPr>
      <p:cViewPr varScale="1">
        <p:scale>
          <a:sx n="65" d="100"/>
          <a:sy n="65" d="100"/>
        </p:scale>
        <p:origin x="-1608" y="-114"/>
      </p:cViewPr>
      <p:guideLst>
        <p:guide orient="horz" pos="2160"/>
        <p:guide pos="2880"/>
      </p:guideLst>
    </p:cSldViewPr>
  </p:slideViewPr>
  <p:outlineViewPr>
    <p:cViewPr>
      <p:scale>
        <a:sx n="33" d="100"/>
        <a:sy n="33" d="100"/>
      </p:scale>
      <p:origin x="0" y="307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1944" y="-9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notesMaster" Target="notesMasters/notesMaster1.xml" /><Relationship Id="rId3" Type="http://schemas.openxmlformats.org/officeDocument/2006/relationships/slide" Target="slides/slide1.xml" /><Relationship Id="rId21"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commentAuthors" Target="commentAuthor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handoutMaster" Target="handoutMasters/handout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47988" cy="496888"/>
          </a:xfrm>
          <a:prstGeom prst="rect">
            <a:avLst/>
          </a:prstGeom>
          <a:noFill/>
          <a:ln w="9525">
            <a:noFill/>
            <a:miter lim="800000"/>
            <a:headEnd/>
            <a:tailEnd/>
          </a:ln>
          <a:effectLst/>
        </p:spPr>
        <p:txBody>
          <a:bodyPr vert="horz" wrap="square" lIns="91514" tIns="45756" rIns="91514" bIns="45756" numCol="1" anchor="t" anchorCtr="0" compatLnSpc="1">
            <a:prstTxWarp prst="textNoShape">
              <a:avLst/>
            </a:prstTxWarp>
          </a:bodyPr>
          <a:lstStyle>
            <a:lvl1pPr eaLnBrk="1" hangingPunct="1">
              <a:defRPr sz="1200"/>
            </a:lvl1pPr>
          </a:lstStyle>
          <a:p>
            <a:pPr>
              <a:defRPr/>
            </a:pPr>
            <a:endParaRPr lang="tr-TR" altLang="tr-TR"/>
          </a:p>
        </p:txBody>
      </p:sp>
      <p:sp>
        <p:nvSpPr>
          <p:cNvPr id="71683" name="Rectangle 3"/>
          <p:cNvSpPr>
            <a:spLocks noGrp="1" noChangeArrowheads="1"/>
          </p:cNvSpPr>
          <p:nvPr>
            <p:ph type="dt" sz="quarter" idx="1"/>
          </p:nvPr>
        </p:nvSpPr>
        <p:spPr bwMode="auto">
          <a:xfrm>
            <a:off x="3848100" y="0"/>
            <a:ext cx="2947988" cy="496888"/>
          </a:xfrm>
          <a:prstGeom prst="rect">
            <a:avLst/>
          </a:prstGeom>
          <a:noFill/>
          <a:ln w="9525">
            <a:noFill/>
            <a:miter lim="800000"/>
            <a:headEnd/>
            <a:tailEnd/>
          </a:ln>
          <a:effectLst/>
        </p:spPr>
        <p:txBody>
          <a:bodyPr vert="horz" wrap="square" lIns="91514" tIns="45756" rIns="91514" bIns="45756" numCol="1" anchor="t" anchorCtr="0" compatLnSpc="1">
            <a:prstTxWarp prst="textNoShape">
              <a:avLst/>
            </a:prstTxWarp>
          </a:bodyPr>
          <a:lstStyle>
            <a:lvl1pPr algn="r" eaLnBrk="1" hangingPunct="1">
              <a:defRPr sz="1200"/>
            </a:lvl1pPr>
          </a:lstStyle>
          <a:p>
            <a:pPr>
              <a:defRPr/>
            </a:pPr>
            <a:endParaRPr lang="tr-TR" altLang="tr-TR"/>
          </a:p>
        </p:txBody>
      </p:sp>
      <p:sp>
        <p:nvSpPr>
          <p:cNvPr id="71684" name="Rectangle 4"/>
          <p:cNvSpPr>
            <a:spLocks noGrp="1" noChangeArrowheads="1"/>
          </p:cNvSpPr>
          <p:nvPr>
            <p:ph type="ftr" sz="quarter" idx="2"/>
          </p:nvPr>
        </p:nvSpPr>
        <p:spPr bwMode="auto">
          <a:xfrm>
            <a:off x="0" y="9428163"/>
            <a:ext cx="2947988" cy="496887"/>
          </a:xfrm>
          <a:prstGeom prst="rect">
            <a:avLst/>
          </a:prstGeom>
          <a:noFill/>
          <a:ln w="9525">
            <a:noFill/>
            <a:miter lim="800000"/>
            <a:headEnd/>
            <a:tailEnd/>
          </a:ln>
          <a:effectLst/>
        </p:spPr>
        <p:txBody>
          <a:bodyPr vert="horz" wrap="square" lIns="91514" tIns="45756" rIns="91514" bIns="45756" numCol="1" anchor="b" anchorCtr="0" compatLnSpc="1">
            <a:prstTxWarp prst="textNoShape">
              <a:avLst/>
            </a:prstTxWarp>
          </a:bodyPr>
          <a:lstStyle>
            <a:lvl1pPr eaLnBrk="1" hangingPunct="1">
              <a:defRPr sz="1200"/>
            </a:lvl1pPr>
          </a:lstStyle>
          <a:p>
            <a:pPr>
              <a:defRPr/>
            </a:pPr>
            <a:endParaRPr lang="tr-TR" altLang="tr-TR"/>
          </a:p>
        </p:txBody>
      </p:sp>
      <p:sp>
        <p:nvSpPr>
          <p:cNvPr id="71685" name="Rectangle 5"/>
          <p:cNvSpPr>
            <a:spLocks noGrp="1" noChangeArrowheads="1"/>
          </p:cNvSpPr>
          <p:nvPr>
            <p:ph type="sldNum" sz="quarter" idx="3"/>
          </p:nvPr>
        </p:nvSpPr>
        <p:spPr bwMode="auto">
          <a:xfrm>
            <a:off x="3848100" y="9428163"/>
            <a:ext cx="2947988" cy="496887"/>
          </a:xfrm>
          <a:prstGeom prst="rect">
            <a:avLst/>
          </a:prstGeom>
          <a:noFill/>
          <a:ln w="9525">
            <a:noFill/>
            <a:miter lim="800000"/>
            <a:headEnd/>
            <a:tailEnd/>
          </a:ln>
          <a:effectLst/>
        </p:spPr>
        <p:txBody>
          <a:bodyPr vert="horz" wrap="square" lIns="91514" tIns="45756" rIns="91514" bIns="45756" numCol="1" anchor="b" anchorCtr="0" compatLnSpc="1">
            <a:prstTxWarp prst="textNoShape">
              <a:avLst/>
            </a:prstTxWarp>
          </a:bodyPr>
          <a:lstStyle>
            <a:lvl1pPr algn="r" eaLnBrk="1" hangingPunct="1">
              <a:defRPr sz="1200"/>
            </a:lvl1pPr>
          </a:lstStyle>
          <a:p>
            <a:pPr>
              <a:defRPr/>
            </a:pPr>
            <a:fld id="{EFCA8D00-8265-4001-95E6-3D4DB9DF0A9E}" type="slidenum">
              <a:rPr lang="tr-TR" altLang="tr-TR"/>
              <a:pPr>
                <a:defRPr/>
              </a:pPr>
              <a:t>‹#›</a:t>
            </a:fld>
            <a:endParaRPr lang="tr-TR" altLang="tr-TR"/>
          </a:p>
        </p:txBody>
      </p:sp>
    </p:spTree>
    <p:extLst>
      <p:ext uri="{BB962C8B-B14F-4D97-AF65-F5344CB8AC3E}">
        <p14:creationId xmlns:p14="http://schemas.microsoft.com/office/powerpoint/2010/main" val="4228399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7988" cy="496888"/>
          </a:xfrm>
          <a:prstGeom prst="rect">
            <a:avLst/>
          </a:prstGeom>
          <a:noFill/>
          <a:ln w="9525">
            <a:noFill/>
            <a:miter lim="800000"/>
            <a:headEnd/>
            <a:tailEnd/>
          </a:ln>
          <a:effectLst/>
        </p:spPr>
        <p:txBody>
          <a:bodyPr vert="horz" wrap="square" lIns="91514" tIns="45756" rIns="91514" bIns="45756" numCol="1" anchor="t" anchorCtr="0" compatLnSpc="1">
            <a:prstTxWarp prst="textNoShape">
              <a:avLst/>
            </a:prstTxWarp>
          </a:bodyPr>
          <a:lstStyle>
            <a:lvl1pPr eaLnBrk="1" hangingPunct="1">
              <a:defRPr sz="1200"/>
            </a:lvl1pPr>
          </a:lstStyle>
          <a:p>
            <a:pPr>
              <a:defRPr/>
            </a:pPr>
            <a:endParaRPr lang="tr-TR" altLang="tr-TR"/>
          </a:p>
        </p:txBody>
      </p:sp>
      <p:sp>
        <p:nvSpPr>
          <p:cNvPr id="74755" name="Rectangle 3"/>
          <p:cNvSpPr>
            <a:spLocks noGrp="1" noChangeArrowheads="1"/>
          </p:cNvSpPr>
          <p:nvPr>
            <p:ph type="dt" idx="1"/>
          </p:nvPr>
        </p:nvSpPr>
        <p:spPr bwMode="auto">
          <a:xfrm>
            <a:off x="3848100" y="0"/>
            <a:ext cx="2947988" cy="496888"/>
          </a:xfrm>
          <a:prstGeom prst="rect">
            <a:avLst/>
          </a:prstGeom>
          <a:noFill/>
          <a:ln w="9525">
            <a:noFill/>
            <a:miter lim="800000"/>
            <a:headEnd/>
            <a:tailEnd/>
          </a:ln>
          <a:effectLst/>
        </p:spPr>
        <p:txBody>
          <a:bodyPr vert="horz" wrap="square" lIns="91514" tIns="45756" rIns="91514" bIns="45756" numCol="1" anchor="t" anchorCtr="0" compatLnSpc="1">
            <a:prstTxWarp prst="textNoShape">
              <a:avLst/>
            </a:prstTxWarp>
          </a:bodyPr>
          <a:lstStyle>
            <a:lvl1pPr algn="r" eaLnBrk="1" hangingPunct="1">
              <a:defRPr sz="1200"/>
            </a:lvl1pPr>
          </a:lstStyle>
          <a:p>
            <a:pPr>
              <a:defRPr/>
            </a:pPr>
            <a:endParaRPr lang="tr-TR" altLang="tr-TR"/>
          </a:p>
        </p:txBody>
      </p:sp>
      <p:sp>
        <p:nvSpPr>
          <p:cNvPr id="24580"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p:cNvSpPr>
            <a:spLocks noGrp="1" noChangeArrowheads="1"/>
          </p:cNvSpPr>
          <p:nvPr>
            <p:ph type="body" sz="quarter" idx="3"/>
          </p:nvPr>
        </p:nvSpPr>
        <p:spPr bwMode="auto">
          <a:xfrm>
            <a:off x="679450" y="4713288"/>
            <a:ext cx="5438775" cy="4468812"/>
          </a:xfrm>
          <a:prstGeom prst="rect">
            <a:avLst/>
          </a:prstGeom>
          <a:noFill/>
          <a:ln w="9525">
            <a:noFill/>
            <a:miter lim="800000"/>
            <a:headEnd/>
            <a:tailEnd/>
          </a:ln>
          <a:effectLst/>
        </p:spPr>
        <p:txBody>
          <a:bodyPr vert="horz" wrap="square" lIns="91514" tIns="45756" rIns="91514" bIns="45756"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74758" name="Rectangle 6"/>
          <p:cNvSpPr>
            <a:spLocks noGrp="1" noChangeArrowheads="1"/>
          </p:cNvSpPr>
          <p:nvPr>
            <p:ph type="ftr" sz="quarter" idx="4"/>
          </p:nvPr>
        </p:nvSpPr>
        <p:spPr bwMode="auto">
          <a:xfrm>
            <a:off x="0" y="9428163"/>
            <a:ext cx="2947988" cy="496887"/>
          </a:xfrm>
          <a:prstGeom prst="rect">
            <a:avLst/>
          </a:prstGeom>
          <a:noFill/>
          <a:ln w="9525">
            <a:noFill/>
            <a:miter lim="800000"/>
            <a:headEnd/>
            <a:tailEnd/>
          </a:ln>
          <a:effectLst/>
        </p:spPr>
        <p:txBody>
          <a:bodyPr vert="horz" wrap="square" lIns="91514" tIns="45756" rIns="91514" bIns="45756" numCol="1" anchor="b" anchorCtr="0" compatLnSpc="1">
            <a:prstTxWarp prst="textNoShape">
              <a:avLst/>
            </a:prstTxWarp>
          </a:bodyPr>
          <a:lstStyle>
            <a:lvl1pPr eaLnBrk="1" hangingPunct="1">
              <a:defRPr sz="1200"/>
            </a:lvl1pPr>
          </a:lstStyle>
          <a:p>
            <a:pPr>
              <a:defRPr/>
            </a:pPr>
            <a:endParaRPr lang="tr-TR" altLang="tr-TR"/>
          </a:p>
        </p:txBody>
      </p:sp>
      <p:sp>
        <p:nvSpPr>
          <p:cNvPr id="74759" name="Rectangle 7"/>
          <p:cNvSpPr>
            <a:spLocks noGrp="1" noChangeArrowheads="1"/>
          </p:cNvSpPr>
          <p:nvPr>
            <p:ph type="sldNum" sz="quarter" idx="5"/>
          </p:nvPr>
        </p:nvSpPr>
        <p:spPr bwMode="auto">
          <a:xfrm>
            <a:off x="3848100" y="9428163"/>
            <a:ext cx="2947988" cy="496887"/>
          </a:xfrm>
          <a:prstGeom prst="rect">
            <a:avLst/>
          </a:prstGeom>
          <a:noFill/>
          <a:ln w="9525">
            <a:noFill/>
            <a:miter lim="800000"/>
            <a:headEnd/>
            <a:tailEnd/>
          </a:ln>
          <a:effectLst/>
        </p:spPr>
        <p:txBody>
          <a:bodyPr vert="horz" wrap="square" lIns="91514" tIns="45756" rIns="91514" bIns="45756" numCol="1" anchor="b" anchorCtr="0" compatLnSpc="1">
            <a:prstTxWarp prst="textNoShape">
              <a:avLst/>
            </a:prstTxWarp>
          </a:bodyPr>
          <a:lstStyle>
            <a:lvl1pPr algn="r" eaLnBrk="1" hangingPunct="1">
              <a:defRPr sz="1200"/>
            </a:lvl1pPr>
          </a:lstStyle>
          <a:p>
            <a:pPr>
              <a:defRPr/>
            </a:pPr>
            <a:fld id="{C8486778-0657-4E28-A9E5-7625183804BF}" type="slidenum">
              <a:rPr lang="tr-TR" altLang="tr-TR"/>
              <a:pPr>
                <a:defRPr/>
              </a:pPr>
              <a:t>‹#›</a:t>
            </a:fld>
            <a:endParaRPr lang="tr-TR" altLang="tr-TR"/>
          </a:p>
        </p:txBody>
      </p:sp>
    </p:spTree>
    <p:extLst>
      <p:ext uri="{BB962C8B-B14F-4D97-AF65-F5344CB8AC3E}">
        <p14:creationId xmlns:p14="http://schemas.microsoft.com/office/powerpoint/2010/main" val="415494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C8486778-0657-4E28-A9E5-7625183804BF}" type="slidenum">
              <a:rPr lang="tr-TR" altLang="tr-TR" smtClean="0"/>
              <a:pPr>
                <a:defRPr/>
              </a:pPr>
              <a:t>3</a:t>
            </a:fld>
            <a:endParaRPr lang="tr-TR" altLang="tr-TR"/>
          </a:p>
        </p:txBody>
      </p:sp>
    </p:spTree>
    <p:extLst>
      <p:ext uri="{BB962C8B-B14F-4D97-AF65-F5344CB8AC3E}">
        <p14:creationId xmlns:p14="http://schemas.microsoft.com/office/powerpoint/2010/main" val="370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8486778-0657-4E28-A9E5-7625183804BF}" type="slidenum">
              <a:rPr lang="tr-TR" altLang="tr-TR" smtClean="0"/>
              <a:pPr>
                <a:defRPr/>
              </a:pPr>
              <a:t>9</a:t>
            </a:fld>
            <a:endParaRPr lang="tr-TR" altLang="tr-TR"/>
          </a:p>
        </p:txBody>
      </p:sp>
    </p:spTree>
    <p:extLst>
      <p:ext uri="{BB962C8B-B14F-4D97-AF65-F5344CB8AC3E}">
        <p14:creationId xmlns:p14="http://schemas.microsoft.com/office/powerpoint/2010/main" val="243134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pPr>
              <a:defRPr/>
            </a:pPr>
            <a:fld id="{C8486778-0657-4E28-A9E5-7625183804BF}" type="slidenum">
              <a:rPr lang="tr-TR" altLang="tr-TR" smtClean="0"/>
              <a:pPr>
                <a:defRPr/>
              </a:pPr>
              <a:t>10</a:t>
            </a:fld>
            <a:endParaRPr lang="tr-TR" altLang="tr-TR"/>
          </a:p>
        </p:txBody>
      </p:sp>
    </p:spTree>
    <p:extLst>
      <p:ext uri="{BB962C8B-B14F-4D97-AF65-F5344CB8AC3E}">
        <p14:creationId xmlns:p14="http://schemas.microsoft.com/office/powerpoint/2010/main" val="131887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pPr>
              <a:defRPr/>
            </a:pPr>
            <a:fld id="{C8486778-0657-4E28-A9E5-7625183804BF}" type="slidenum">
              <a:rPr lang="tr-TR" altLang="tr-TR" smtClean="0"/>
              <a:pPr>
                <a:defRPr/>
              </a:pPr>
              <a:t>11</a:t>
            </a:fld>
            <a:endParaRPr lang="tr-TR" altLang="tr-TR"/>
          </a:p>
        </p:txBody>
      </p:sp>
    </p:spTree>
    <p:extLst>
      <p:ext uri="{BB962C8B-B14F-4D97-AF65-F5344CB8AC3E}">
        <p14:creationId xmlns:p14="http://schemas.microsoft.com/office/powerpoint/2010/main" val="131887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11188" y="6921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tr-TR"/>
          </a:p>
        </p:txBody>
      </p:sp>
      <p:sp>
        <p:nvSpPr>
          <p:cNvPr id="153602" name="Rectangle 2"/>
          <p:cNvSpPr>
            <a:spLocks noGrp="1" noChangeArrowheads="1"/>
          </p:cNvSpPr>
          <p:nvPr>
            <p:ph type="ctrTitle"/>
          </p:nvPr>
        </p:nvSpPr>
        <p:spPr>
          <a:xfrm>
            <a:off x="685800" y="990600"/>
            <a:ext cx="7772400" cy="1371600"/>
          </a:xfrm>
        </p:spPr>
        <p:txBody>
          <a:bodyPr/>
          <a:lstStyle>
            <a:lvl1pPr>
              <a:defRPr sz="4000"/>
            </a:lvl1pPr>
          </a:lstStyle>
          <a:p>
            <a:r>
              <a:rPr lang="tr-TR"/>
              <a:t>Asıl başlık stili için tıklatın</a:t>
            </a:r>
          </a:p>
        </p:txBody>
      </p:sp>
      <p:sp>
        <p:nvSpPr>
          <p:cNvPr id="153603" name="Rectangle 3"/>
          <p:cNvSpPr>
            <a:spLocks noGrp="1" noChangeArrowheads="1"/>
          </p:cNvSpPr>
          <p:nvPr>
            <p:ph type="subTitle" idx="1"/>
          </p:nvPr>
        </p:nvSpPr>
        <p:spPr>
          <a:xfrm>
            <a:off x="1447800" y="3429001"/>
            <a:ext cx="7010400" cy="1600200"/>
          </a:xfrm>
        </p:spPr>
        <p:txBody>
          <a:bodyPr/>
          <a:lstStyle>
            <a:lvl1pPr marL="0" indent="0">
              <a:buFont typeface="Wingdings" pitchFamily="2" charset="2"/>
              <a:buNone/>
              <a:defRPr sz="2800"/>
            </a:lvl1pPr>
          </a:lstStyle>
          <a:p>
            <a:r>
              <a:rPr lang="tr-TR"/>
              <a:t>Asıl alt başlık stilini düzenlemek için tıklatın</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CFF2C8DF-B039-4273-8816-EAFEAE2BD1DD}" type="datetime1">
              <a:rPr lang="tr-TR" altLang="tr-TR"/>
              <a:pPr>
                <a:defRPr/>
              </a:pPr>
              <a:t>3.06.2020</a:t>
            </a:fld>
            <a:endParaRPr lang="tr-TR" altLang="tr-T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tr-TR" altLang="tr-TR"/>
          </a:p>
        </p:txBody>
      </p:sp>
      <p:sp>
        <p:nvSpPr>
          <p:cNvPr id="7" name="Rectangle 6"/>
          <p:cNvSpPr>
            <a:spLocks noGrp="1" noChangeArrowheads="1"/>
          </p:cNvSpPr>
          <p:nvPr>
            <p:ph type="sldNum" sz="quarter" idx="12"/>
          </p:nvPr>
        </p:nvSpPr>
        <p:spPr>
          <a:xfrm>
            <a:off x="7164388" y="6524625"/>
            <a:ext cx="1905000" cy="457200"/>
          </a:xfrm>
        </p:spPr>
        <p:txBody>
          <a:bodyPr/>
          <a:lstStyle>
            <a:lvl1pPr>
              <a:defRPr/>
            </a:lvl1pPr>
          </a:lstStyle>
          <a:p>
            <a:pPr>
              <a:defRPr/>
            </a:pPr>
            <a:fld id="{A25C357C-9B40-491A-A355-E11FC75B8385}" type="slidenum">
              <a:rPr lang="tr-TR" altLang="tr-TR"/>
              <a:pPr>
                <a:defRPr/>
              </a:pPr>
              <a:t>‹#›</a:t>
            </a:fld>
            <a:endParaRPr lang="tr-TR" altLang="tr-TR"/>
          </a:p>
        </p:txBody>
      </p:sp>
    </p:spTree>
    <p:extLst>
      <p:ext uri="{BB962C8B-B14F-4D97-AF65-F5344CB8AC3E}">
        <p14:creationId xmlns:p14="http://schemas.microsoft.com/office/powerpoint/2010/main" val="5001073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fld id="{0DB17D9C-D461-4488-820D-06076E94E58E}" type="datetime1">
              <a:rPr lang="tr-TR" altLang="tr-TR"/>
              <a:pPr>
                <a:defRPr/>
              </a:pPr>
              <a:t>3.06.2020</a:t>
            </a:fld>
            <a:endParaRPr lang="tr-TR" altLang="tr-TR"/>
          </a:p>
        </p:txBody>
      </p:sp>
      <p:sp>
        <p:nvSpPr>
          <p:cNvPr id="5" name="Rectangle 7"/>
          <p:cNvSpPr>
            <a:spLocks noGrp="1" noChangeArrowheads="1"/>
          </p:cNvSpPr>
          <p:nvPr>
            <p:ph type="ftr" sz="quarter" idx="11"/>
          </p:nvPr>
        </p:nvSpPr>
        <p:spPr/>
        <p:txBody>
          <a:bodyPr/>
          <a:lstStyle>
            <a:lvl1pPr>
              <a:defRPr/>
            </a:lvl1pPr>
          </a:lstStyle>
          <a:p>
            <a:pPr>
              <a:defRPr/>
            </a:pPr>
            <a:endParaRPr lang="tr-TR" altLang="tr-TR"/>
          </a:p>
        </p:txBody>
      </p:sp>
      <p:sp>
        <p:nvSpPr>
          <p:cNvPr id="6" name="Rectangle 8"/>
          <p:cNvSpPr>
            <a:spLocks noGrp="1" noChangeArrowheads="1"/>
          </p:cNvSpPr>
          <p:nvPr>
            <p:ph type="sldNum" sz="quarter" idx="12"/>
          </p:nvPr>
        </p:nvSpPr>
        <p:spPr/>
        <p:txBody>
          <a:bodyPr/>
          <a:lstStyle>
            <a:lvl1pPr>
              <a:defRPr/>
            </a:lvl1pPr>
          </a:lstStyle>
          <a:p>
            <a:pPr>
              <a:defRPr/>
            </a:pPr>
            <a:fld id="{75217228-4B28-463A-8A2A-F09F4223FE0F}" type="slidenum">
              <a:rPr lang="tr-TR" altLang="tr-TR"/>
              <a:pPr>
                <a:defRPr/>
              </a:pPr>
              <a:t>‹#›</a:t>
            </a:fld>
            <a:endParaRPr lang="tr-TR" altLang="tr-TR"/>
          </a:p>
        </p:txBody>
      </p:sp>
    </p:spTree>
    <p:extLst>
      <p:ext uri="{BB962C8B-B14F-4D97-AF65-F5344CB8AC3E}">
        <p14:creationId xmlns:p14="http://schemas.microsoft.com/office/powerpoint/2010/main" val="19939882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40"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fld id="{EFA255F8-6204-4DEE-BAAC-A5B8542BE1BB}" type="datetime1">
              <a:rPr lang="tr-TR" altLang="tr-TR"/>
              <a:pPr>
                <a:defRPr/>
              </a:pPr>
              <a:t>3.06.2020</a:t>
            </a:fld>
            <a:endParaRPr lang="tr-TR" altLang="tr-TR"/>
          </a:p>
        </p:txBody>
      </p:sp>
      <p:sp>
        <p:nvSpPr>
          <p:cNvPr id="5" name="Rectangle 7"/>
          <p:cNvSpPr>
            <a:spLocks noGrp="1" noChangeArrowheads="1"/>
          </p:cNvSpPr>
          <p:nvPr>
            <p:ph type="ftr" sz="quarter" idx="11"/>
          </p:nvPr>
        </p:nvSpPr>
        <p:spPr/>
        <p:txBody>
          <a:bodyPr/>
          <a:lstStyle>
            <a:lvl1pPr>
              <a:defRPr/>
            </a:lvl1pPr>
          </a:lstStyle>
          <a:p>
            <a:pPr>
              <a:defRPr/>
            </a:pPr>
            <a:endParaRPr lang="tr-TR" altLang="tr-TR"/>
          </a:p>
        </p:txBody>
      </p:sp>
      <p:sp>
        <p:nvSpPr>
          <p:cNvPr id="6" name="Rectangle 8"/>
          <p:cNvSpPr>
            <a:spLocks noGrp="1" noChangeArrowheads="1"/>
          </p:cNvSpPr>
          <p:nvPr>
            <p:ph type="sldNum" sz="quarter" idx="12"/>
          </p:nvPr>
        </p:nvSpPr>
        <p:spPr/>
        <p:txBody>
          <a:bodyPr/>
          <a:lstStyle>
            <a:lvl1pPr>
              <a:defRPr/>
            </a:lvl1pPr>
          </a:lstStyle>
          <a:p>
            <a:pPr>
              <a:defRPr/>
            </a:pPr>
            <a:fld id="{1530D37F-B6FF-4835-8B5C-B5DE335BD4A9}" type="slidenum">
              <a:rPr lang="tr-TR" altLang="tr-TR"/>
              <a:pPr>
                <a:defRPr/>
              </a:pPr>
              <a:t>‹#›</a:t>
            </a:fld>
            <a:endParaRPr lang="tr-TR" altLang="tr-TR"/>
          </a:p>
        </p:txBody>
      </p:sp>
    </p:spTree>
    <p:extLst>
      <p:ext uri="{BB962C8B-B14F-4D97-AF65-F5344CB8AC3E}">
        <p14:creationId xmlns:p14="http://schemas.microsoft.com/office/powerpoint/2010/main" val="10017952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endParaRPr lang="tr-TR"/>
          </a:p>
        </p:txBody>
      </p:sp>
      <p:sp>
        <p:nvSpPr>
          <p:cNvPr id="3" name="Subtitle 2"/>
          <p:cNvSpPr>
            <a:spLocks noGrp="1"/>
          </p:cNvSpPr>
          <p:nvPr>
            <p:ph type="subTitle" idx="1"/>
          </p:nvPr>
        </p:nvSpPr>
        <p:spPr>
          <a:xfrm>
            <a:off x="1371600" y="3886201"/>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C76BBE3-9F8A-4519-92DD-6B366EB02DCF}" type="datetime1">
              <a:rPr lang="tr-TR" altLang="tr-TR"/>
              <a:pPr>
                <a:defRPr/>
              </a:pPr>
              <a:t>3.06.2020</a:t>
            </a:fld>
            <a:endParaRPr lang="tr-TR" altLang="tr-T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tr-TR" alt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2FBB85D-CA62-4902-9A77-BA8026FB0648}" type="slidenum">
              <a:rPr lang="tr-TR" altLang="tr-TR"/>
              <a:pPr>
                <a:defRPr/>
              </a:pPr>
              <a:t>‹#›</a:t>
            </a:fld>
            <a:endParaRPr lang="tr-TR" altLang="tr-TR"/>
          </a:p>
        </p:txBody>
      </p:sp>
    </p:spTree>
    <p:extLst>
      <p:ext uri="{BB962C8B-B14F-4D97-AF65-F5344CB8AC3E}">
        <p14:creationId xmlns:p14="http://schemas.microsoft.com/office/powerpoint/2010/main" val="33390126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a:prstGeom prst="rect">
            <a:avLst/>
          </a:prstGeom>
        </p:spPr>
        <p:txBody>
          <a:bodyPr/>
          <a:lstStyle/>
          <a:p>
            <a:r>
              <a:rPr lang="en-US"/>
              <a:t>Click to edit Master title style</a:t>
            </a:r>
            <a:endParaRPr lang="tr-T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CEF70E4-0F1B-499F-9A26-FBD549A4273F}" type="datetime1">
              <a:rPr lang="tr-TR" altLang="tr-TR"/>
              <a:pPr>
                <a:defRPr/>
              </a:pPr>
              <a:t>3.06.2020</a:t>
            </a:fld>
            <a:endParaRPr lang="tr-TR" altLang="tr-T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tr-TR" alt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4623ABB-1CFA-4A5C-88B5-C9DE3B2179E7}" type="slidenum">
              <a:rPr lang="tr-TR" altLang="tr-TR"/>
              <a:pPr>
                <a:defRPr/>
              </a:pPr>
              <a:t>‹#›</a:t>
            </a:fld>
            <a:endParaRPr lang="tr-TR" altLang="tr-TR"/>
          </a:p>
        </p:txBody>
      </p:sp>
    </p:spTree>
    <p:extLst>
      <p:ext uri="{BB962C8B-B14F-4D97-AF65-F5344CB8AC3E}">
        <p14:creationId xmlns:p14="http://schemas.microsoft.com/office/powerpoint/2010/main" val="2635340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815A06D-AB97-41B3-B475-B4DF3228E513}" type="datetime1">
              <a:rPr lang="tr-TR" altLang="tr-TR"/>
              <a:pPr>
                <a:defRPr/>
              </a:pPr>
              <a:t>3.06.2020</a:t>
            </a:fld>
            <a:endParaRPr lang="tr-TR" altLang="tr-T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tr-TR" alt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4C7AEB2-88BA-4703-8F34-AA5057F40525}" type="slidenum">
              <a:rPr lang="tr-TR" altLang="tr-TR"/>
              <a:pPr>
                <a:defRPr/>
              </a:pPr>
              <a:t>‹#›</a:t>
            </a:fld>
            <a:endParaRPr lang="tr-TR" altLang="tr-TR"/>
          </a:p>
        </p:txBody>
      </p:sp>
    </p:spTree>
    <p:extLst>
      <p:ext uri="{BB962C8B-B14F-4D97-AF65-F5344CB8AC3E}">
        <p14:creationId xmlns:p14="http://schemas.microsoft.com/office/powerpoint/2010/main" val="19080600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a:prstGeom prst="rect">
            <a:avLst/>
          </a:prstGeom>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535D55F-6AA6-4804-8365-3B40AA79AB04}" type="datetime1">
              <a:rPr lang="tr-TR" altLang="tr-TR"/>
              <a:pPr>
                <a:defRPr/>
              </a:pPr>
              <a:t>3.06.2020</a:t>
            </a:fld>
            <a:endParaRPr lang="tr-TR" altLang="tr-T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tr-TR" altLang="tr-T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F0D6EBC-67A2-4B81-8181-5F3DF4A73795}" type="slidenum">
              <a:rPr lang="tr-TR" altLang="tr-TR"/>
              <a:pPr>
                <a:defRPr/>
              </a:pPr>
              <a:t>‹#›</a:t>
            </a:fld>
            <a:endParaRPr lang="tr-TR" altLang="tr-TR"/>
          </a:p>
        </p:txBody>
      </p:sp>
    </p:spTree>
    <p:extLst>
      <p:ext uri="{BB962C8B-B14F-4D97-AF65-F5344CB8AC3E}">
        <p14:creationId xmlns:p14="http://schemas.microsoft.com/office/powerpoint/2010/main" val="13547216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a:prstGeom prst="rect">
            <a:avLst/>
          </a:prstGeo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14A23DD-DF80-47B9-AA1A-B1CD397E798C}" type="datetime1">
              <a:rPr lang="tr-TR" altLang="tr-TR"/>
              <a:pPr>
                <a:defRPr/>
              </a:pPr>
              <a:t>3.06.2020</a:t>
            </a:fld>
            <a:endParaRPr lang="tr-TR" altLang="tr-T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tr-TR" altLang="tr-T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971C3DB-3921-40E3-A229-64578BF88F5A}" type="slidenum">
              <a:rPr lang="tr-TR" altLang="tr-TR"/>
              <a:pPr>
                <a:defRPr/>
              </a:pPr>
              <a:t>‹#›</a:t>
            </a:fld>
            <a:endParaRPr lang="tr-TR" altLang="tr-TR"/>
          </a:p>
        </p:txBody>
      </p:sp>
    </p:spTree>
    <p:extLst>
      <p:ext uri="{BB962C8B-B14F-4D97-AF65-F5344CB8AC3E}">
        <p14:creationId xmlns:p14="http://schemas.microsoft.com/office/powerpoint/2010/main" val="12099300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a:prstGeom prst="rect">
            <a:avLst/>
          </a:prstGeom>
        </p:spPr>
        <p:txBody>
          <a:bodyPr/>
          <a:lstStyle/>
          <a:p>
            <a:r>
              <a:rPr lang="en-US"/>
              <a:t>Click to edit Master title style</a:t>
            </a:r>
            <a:endParaRPr lang="tr-T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021E29A-2D97-4A8B-B3E6-3AE4FF8B2665}" type="datetime1">
              <a:rPr lang="tr-TR" altLang="tr-TR"/>
              <a:pPr>
                <a:defRPr/>
              </a:pPr>
              <a:t>3.06.2020</a:t>
            </a:fld>
            <a:endParaRPr lang="tr-TR" altLang="tr-T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tr-TR" altLang="tr-T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8142E45-7B55-41B0-AA15-976BF012316E}" type="slidenum">
              <a:rPr lang="tr-TR" altLang="tr-TR"/>
              <a:pPr>
                <a:defRPr/>
              </a:pPr>
              <a:t>‹#›</a:t>
            </a:fld>
            <a:endParaRPr lang="tr-TR" altLang="tr-TR"/>
          </a:p>
        </p:txBody>
      </p:sp>
    </p:spTree>
    <p:extLst>
      <p:ext uri="{BB962C8B-B14F-4D97-AF65-F5344CB8AC3E}">
        <p14:creationId xmlns:p14="http://schemas.microsoft.com/office/powerpoint/2010/main" val="366548388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877A109-1158-4B3D-8D94-C6C985692B44}" type="datetime1">
              <a:rPr lang="tr-TR" altLang="tr-TR"/>
              <a:pPr>
                <a:defRPr/>
              </a:pPr>
              <a:t>3.06.2020</a:t>
            </a:fld>
            <a:endParaRPr lang="tr-TR" altLang="tr-T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tr-TR" altLang="tr-T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6681E7F-DCC5-4D6E-BA39-5E035F266D65}" type="slidenum">
              <a:rPr lang="tr-TR" altLang="tr-TR"/>
              <a:pPr>
                <a:defRPr/>
              </a:pPr>
              <a:t>‹#›</a:t>
            </a:fld>
            <a:endParaRPr lang="tr-TR" altLang="tr-TR"/>
          </a:p>
        </p:txBody>
      </p:sp>
    </p:spTree>
    <p:extLst>
      <p:ext uri="{BB962C8B-B14F-4D97-AF65-F5344CB8AC3E}">
        <p14:creationId xmlns:p14="http://schemas.microsoft.com/office/powerpoint/2010/main" val="30916633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50244A8-2B18-45B6-A640-729AD98B6538}" type="datetime1">
              <a:rPr lang="tr-TR" altLang="tr-TR"/>
              <a:pPr>
                <a:defRPr/>
              </a:pPr>
              <a:t>3.06.2020</a:t>
            </a:fld>
            <a:endParaRPr lang="tr-TR" altLang="tr-T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tr-TR" altLang="tr-T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87F5F16-932F-409F-9435-D79AFA9AE4AA}" type="slidenum">
              <a:rPr lang="tr-TR" altLang="tr-TR"/>
              <a:pPr>
                <a:defRPr/>
              </a:pPr>
              <a:t>‹#›</a:t>
            </a:fld>
            <a:endParaRPr lang="tr-TR" altLang="tr-TR"/>
          </a:p>
        </p:txBody>
      </p:sp>
    </p:spTree>
    <p:extLst>
      <p:ext uri="{BB962C8B-B14F-4D97-AF65-F5344CB8AC3E}">
        <p14:creationId xmlns:p14="http://schemas.microsoft.com/office/powerpoint/2010/main" val="18423752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fld id="{818F9B1A-03EE-4AEF-A695-CF3285FB7187}" type="datetime1">
              <a:rPr lang="tr-TR" altLang="tr-TR"/>
              <a:pPr>
                <a:defRPr/>
              </a:pPr>
              <a:t>3.06.2020</a:t>
            </a:fld>
            <a:endParaRPr lang="tr-TR" altLang="tr-TR"/>
          </a:p>
        </p:txBody>
      </p:sp>
      <p:sp>
        <p:nvSpPr>
          <p:cNvPr id="5" name="Rectangle 7"/>
          <p:cNvSpPr>
            <a:spLocks noGrp="1" noChangeArrowheads="1"/>
          </p:cNvSpPr>
          <p:nvPr>
            <p:ph type="ftr" sz="quarter" idx="11"/>
          </p:nvPr>
        </p:nvSpPr>
        <p:spPr/>
        <p:txBody>
          <a:bodyPr/>
          <a:lstStyle>
            <a:lvl1pPr>
              <a:defRPr/>
            </a:lvl1pPr>
          </a:lstStyle>
          <a:p>
            <a:pPr>
              <a:defRPr/>
            </a:pPr>
            <a:endParaRPr lang="tr-TR" altLang="tr-TR"/>
          </a:p>
        </p:txBody>
      </p:sp>
      <p:sp>
        <p:nvSpPr>
          <p:cNvPr id="6" name="Rectangle 8"/>
          <p:cNvSpPr>
            <a:spLocks noGrp="1" noChangeArrowheads="1"/>
          </p:cNvSpPr>
          <p:nvPr>
            <p:ph type="sldNum" sz="quarter" idx="12"/>
          </p:nvPr>
        </p:nvSpPr>
        <p:spPr/>
        <p:txBody>
          <a:bodyPr/>
          <a:lstStyle>
            <a:lvl1pPr>
              <a:defRPr/>
            </a:lvl1pPr>
          </a:lstStyle>
          <a:p>
            <a:pPr>
              <a:defRPr/>
            </a:pPr>
            <a:fld id="{AD2C42AE-0CB8-4658-9683-3A918D4FFB7A}" type="slidenum">
              <a:rPr lang="tr-TR" altLang="tr-TR"/>
              <a:pPr>
                <a:defRPr/>
              </a:pPr>
              <a:t>‹#›</a:t>
            </a:fld>
            <a:endParaRPr lang="tr-TR" altLang="tr-TR"/>
          </a:p>
        </p:txBody>
      </p:sp>
    </p:spTree>
    <p:extLst>
      <p:ext uri="{BB962C8B-B14F-4D97-AF65-F5344CB8AC3E}">
        <p14:creationId xmlns:p14="http://schemas.microsoft.com/office/powerpoint/2010/main" val="53090379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C910CE5-0E31-4679-8F81-496F709870D8}" type="datetime1">
              <a:rPr lang="tr-TR" altLang="tr-TR"/>
              <a:pPr>
                <a:defRPr/>
              </a:pPr>
              <a:t>3.06.2020</a:t>
            </a:fld>
            <a:endParaRPr lang="tr-TR" altLang="tr-T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tr-TR" altLang="tr-T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0BD5E5F-8D18-467C-A924-9FF4CDA75F45}" type="slidenum">
              <a:rPr lang="tr-TR" altLang="tr-TR"/>
              <a:pPr>
                <a:defRPr/>
              </a:pPr>
              <a:t>‹#›</a:t>
            </a:fld>
            <a:endParaRPr lang="tr-TR" altLang="tr-TR"/>
          </a:p>
        </p:txBody>
      </p:sp>
    </p:spTree>
    <p:extLst>
      <p:ext uri="{BB962C8B-B14F-4D97-AF65-F5344CB8AC3E}">
        <p14:creationId xmlns:p14="http://schemas.microsoft.com/office/powerpoint/2010/main" val="27890937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a:prstGeom prst="rect">
            <a:avLst/>
          </a:prstGeom>
        </p:spPr>
        <p:txBody>
          <a:bodyPr/>
          <a:lstStyle/>
          <a:p>
            <a:r>
              <a:rPr lang="en-US"/>
              <a:t>Click to edit Master title style</a:t>
            </a:r>
            <a:endParaRPr lang="tr-T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A095F98-6D9A-46C2-8944-2F7C9C5CAEC6}" type="datetime1">
              <a:rPr lang="tr-TR" altLang="tr-TR"/>
              <a:pPr>
                <a:defRPr/>
              </a:pPr>
              <a:t>3.06.2020</a:t>
            </a:fld>
            <a:endParaRPr lang="tr-TR" altLang="tr-T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tr-TR" alt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E2EC34A-B148-4BCE-B057-8CC3FB6C6676}" type="slidenum">
              <a:rPr lang="tr-TR" altLang="tr-TR"/>
              <a:pPr>
                <a:defRPr/>
              </a:pPr>
              <a:t>‹#›</a:t>
            </a:fld>
            <a:endParaRPr lang="tr-TR" altLang="tr-TR"/>
          </a:p>
        </p:txBody>
      </p:sp>
    </p:spTree>
    <p:extLst>
      <p:ext uri="{BB962C8B-B14F-4D97-AF65-F5344CB8AC3E}">
        <p14:creationId xmlns:p14="http://schemas.microsoft.com/office/powerpoint/2010/main" val="30329509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0CC2C22-0C1F-4D64-8148-81D8D24CCD71}" type="datetime1">
              <a:rPr lang="tr-TR" altLang="tr-TR"/>
              <a:pPr>
                <a:defRPr/>
              </a:pPr>
              <a:t>3.06.2020</a:t>
            </a:fld>
            <a:endParaRPr lang="tr-TR" altLang="tr-T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tr-TR" alt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BE06D2E-8CB3-43C2-9275-05725D4E7421}" type="slidenum">
              <a:rPr lang="tr-TR" altLang="tr-TR"/>
              <a:pPr>
                <a:defRPr/>
              </a:pPr>
              <a:t>‹#›</a:t>
            </a:fld>
            <a:endParaRPr lang="tr-TR" altLang="tr-TR"/>
          </a:p>
        </p:txBody>
      </p:sp>
    </p:spTree>
    <p:extLst>
      <p:ext uri="{BB962C8B-B14F-4D97-AF65-F5344CB8AC3E}">
        <p14:creationId xmlns:p14="http://schemas.microsoft.com/office/powerpoint/2010/main" val="40318456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fld id="{4011C869-39D5-422A-A7BD-7B8EDDB620AA}" type="datetime1">
              <a:rPr lang="tr-TR" altLang="tr-TR"/>
              <a:pPr>
                <a:defRPr/>
              </a:pPr>
              <a:t>3.06.2020</a:t>
            </a:fld>
            <a:endParaRPr lang="tr-TR" altLang="tr-TR"/>
          </a:p>
        </p:txBody>
      </p:sp>
      <p:sp>
        <p:nvSpPr>
          <p:cNvPr id="5" name="Rectangle 7"/>
          <p:cNvSpPr>
            <a:spLocks noGrp="1" noChangeArrowheads="1"/>
          </p:cNvSpPr>
          <p:nvPr>
            <p:ph type="ftr" sz="quarter" idx="11"/>
          </p:nvPr>
        </p:nvSpPr>
        <p:spPr/>
        <p:txBody>
          <a:bodyPr/>
          <a:lstStyle>
            <a:lvl1pPr>
              <a:defRPr/>
            </a:lvl1pPr>
          </a:lstStyle>
          <a:p>
            <a:pPr>
              <a:defRPr/>
            </a:pPr>
            <a:endParaRPr lang="tr-TR" altLang="tr-TR"/>
          </a:p>
        </p:txBody>
      </p:sp>
      <p:sp>
        <p:nvSpPr>
          <p:cNvPr id="6" name="Rectangle 8"/>
          <p:cNvSpPr>
            <a:spLocks noGrp="1" noChangeArrowheads="1"/>
          </p:cNvSpPr>
          <p:nvPr>
            <p:ph type="sldNum" sz="quarter" idx="12"/>
          </p:nvPr>
        </p:nvSpPr>
        <p:spPr/>
        <p:txBody>
          <a:bodyPr/>
          <a:lstStyle>
            <a:lvl1pPr>
              <a:defRPr/>
            </a:lvl1pPr>
          </a:lstStyle>
          <a:p>
            <a:pPr>
              <a:defRPr/>
            </a:pPr>
            <a:fld id="{8962D91C-7452-4742-A5A0-A8E6F37C3AFA}" type="slidenum">
              <a:rPr lang="tr-TR" altLang="tr-TR"/>
              <a:pPr>
                <a:defRPr/>
              </a:pPr>
              <a:t>‹#›</a:t>
            </a:fld>
            <a:endParaRPr lang="tr-TR" altLang="tr-TR"/>
          </a:p>
        </p:txBody>
      </p:sp>
    </p:spTree>
    <p:extLst>
      <p:ext uri="{BB962C8B-B14F-4D97-AF65-F5344CB8AC3E}">
        <p14:creationId xmlns:p14="http://schemas.microsoft.com/office/powerpoint/2010/main" val="20484001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a:lvl1pPr>
          </a:lstStyle>
          <a:p>
            <a:pPr>
              <a:defRPr/>
            </a:pPr>
            <a:fld id="{2881DAB7-79C5-4789-BA7A-156C2FA8E915}" type="datetime1">
              <a:rPr lang="tr-TR" altLang="tr-TR"/>
              <a:pPr>
                <a:defRPr/>
              </a:pPr>
              <a:t>3.06.2020</a:t>
            </a:fld>
            <a:endParaRPr lang="tr-TR" altLang="tr-TR"/>
          </a:p>
        </p:txBody>
      </p:sp>
      <p:sp>
        <p:nvSpPr>
          <p:cNvPr id="6" name="Rectangle 7"/>
          <p:cNvSpPr>
            <a:spLocks noGrp="1" noChangeArrowheads="1"/>
          </p:cNvSpPr>
          <p:nvPr>
            <p:ph type="ftr" sz="quarter" idx="11"/>
          </p:nvPr>
        </p:nvSpPr>
        <p:spPr/>
        <p:txBody>
          <a:bodyPr/>
          <a:lstStyle>
            <a:lvl1pPr>
              <a:defRPr/>
            </a:lvl1pPr>
          </a:lstStyle>
          <a:p>
            <a:pPr>
              <a:defRPr/>
            </a:pPr>
            <a:endParaRPr lang="tr-TR" altLang="tr-TR"/>
          </a:p>
        </p:txBody>
      </p:sp>
    </p:spTree>
    <p:extLst>
      <p:ext uri="{BB962C8B-B14F-4D97-AF65-F5344CB8AC3E}">
        <p14:creationId xmlns:p14="http://schemas.microsoft.com/office/powerpoint/2010/main" val="16619589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a:lvl1pPr>
          </a:lstStyle>
          <a:p>
            <a:pPr>
              <a:defRPr/>
            </a:pPr>
            <a:fld id="{934D9349-E01F-46D3-8E2F-A8C365748C2A}" type="datetime1">
              <a:rPr lang="tr-TR" altLang="tr-TR"/>
              <a:pPr>
                <a:defRPr/>
              </a:pPr>
              <a:t>3.06.2020</a:t>
            </a:fld>
            <a:endParaRPr lang="tr-TR" altLang="tr-TR"/>
          </a:p>
        </p:txBody>
      </p:sp>
      <p:sp>
        <p:nvSpPr>
          <p:cNvPr id="8" name="Rectangle 7"/>
          <p:cNvSpPr>
            <a:spLocks noGrp="1" noChangeArrowheads="1"/>
          </p:cNvSpPr>
          <p:nvPr>
            <p:ph type="ftr" sz="quarter" idx="11"/>
          </p:nvPr>
        </p:nvSpPr>
        <p:spPr/>
        <p:txBody>
          <a:bodyPr/>
          <a:lstStyle>
            <a:lvl1pPr>
              <a:defRPr/>
            </a:lvl1pPr>
          </a:lstStyle>
          <a:p>
            <a:pPr>
              <a:defRPr/>
            </a:pPr>
            <a:endParaRPr lang="tr-TR" altLang="tr-TR"/>
          </a:p>
        </p:txBody>
      </p:sp>
      <p:sp>
        <p:nvSpPr>
          <p:cNvPr id="9" name="Rectangle 8"/>
          <p:cNvSpPr>
            <a:spLocks noGrp="1" noChangeArrowheads="1"/>
          </p:cNvSpPr>
          <p:nvPr>
            <p:ph type="sldNum" sz="quarter" idx="12"/>
          </p:nvPr>
        </p:nvSpPr>
        <p:spPr/>
        <p:txBody>
          <a:bodyPr/>
          <a:lstStyle>
            <a:lvl1pPr>
              <a:defRPr/>
            </a:lvl1pPr>
          </a:lstStyle>
          <a:p>
            <a:pPr>
              <a:defRPr/>
            </a:pPr>
            <a:fld id="{27AA9793-5E83-4CFE-A3E8-D30D90A6A125}" type="slidenum">
              <a:rPr lang="tr-TR" altLang="tr-TR"/>
              <a:pPr>
                <a:defRPr/>
              </a:pPr>
              <a:t>‹#›</a:t>
            </a:fld>
            <a:endParaRPr lang="tr-TR" altLang="tr-TR"/>
          </a:p>
        </p:txBody>
      </p:sp>
    </p:spTree>
    <p:extLst>
      <p:ext uri="{BB962C8B-B14F-4D97-AF65-F5344CB8AC3E}">
        <p14:creationId xmlns:p14="http://schemas.microsoft.com/office/powerpoint/2010/main" val="16826982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p:txBody>
          <a:bodyPr/>
          <a:lstStyle>
            <a:lvl1pPr>
              <a:defRPr/>
            </a:lvl1pPr>
          </a:lstStyle>
          <a:p>
            <a:pPr>
              <a:defRPr/>
            </a:pPr>
            <a:fld id="{5AF475C0-B8BB-4E57-B814-6CE20A3B1B7B}" type="datetime1">
              <a:rPr lang="tr-TR" altLang="tr-TR"/>
              <a:pPr>
                <a:defRPr/>
              </a:pPr>
              <a:t>3.06.2020</a:t>
            </a:fld>
            <a:endParaRPr lang="tr-TR" altLang="tr-TR"/>
          </a:p>
        </p:txBody>
      </p:sp>
      <p:sp>
        <p:nvSpPr>
          <p:cNvPr id="4" name="Rectangle 7"/>
          <p:cNvSpPr>
            <a:spLocks noGrp="1" noChangeArrowheads="1"/>
          </p:cNvSpPr>
          <p:nvPr>
            <p:ph type="ftr" sz="quarter" idx="11"/>
          </p:nvPr>
        </p:nvSpPr>
        <p:spPr/>
        <p:txBody>
          <a:bodyPr/>
          <a:lstStyle>
            <a:lvl1pPr>
              <a:defRPr/>
            </a:lvl1pPr>
          </a:lstStyle>
          <a:p>
            <a:pPr>
              <a:defRPr/>
            </a:pPr>
            <a:endParaRPr lang="tr-TR" altLang="tr-TR"/>
          </a:p>
        </p:txBody>
      </p:sp>
      <p:sp>
        <p:nvSpPr>
          <p:cNvPr id="5" name="Rectangle 8"/>
          <p:cNvSpPr>
            <a:spLocks noGrp="1" noChangeArrowheads="1"/>
          </p:cNvSpPr>
          <p:nvPr>
            <p:ph type="sldNum" sz="quarter" idx="12"/>
          </p:nvPr>
        </p:nvSpPr>
        <p:spPr>
          <a:xfrm>
            <a:off x="7127875" y="6408738"/>
            <a:ext cx="1981200" cy="476250"/>
          </a:xfrm>
        </p:spPr>
        <p:txBody>
          <a:bodyPr/>
          <a:lstStyle>
            <a:lvl1pPr>
              <a:defRPr/>
            </a:lvl1pPr>
          </a:lstStyle>
          <a:p>
            <a:pPr>
              <a:defRPr/>
            </a:pPr>
            <a:endParaRPr lang="tr-TR" altLang="tr-TR"/>
          </a:p>
          <a:p>
            <a:pPr>
              <a:defRPr/>
            </a:pPr>
            <a:fld id="{2EFA5809-CB98-4CC4-8BA3-67D7A941E7F5}" type="slidenum">
              <a:rPr lang="tr-TR" altLang="tr-TR"/>
              <a:pPr>
                <a:defRPr/>
              </a:pPr>
              <a:t>‹#›</a:t>
            </a:fld>
            <a:endParaRPr lang="tr-TR" altLang="tr-TR"/>
          </a:p>
        </p:txBody>
      </p:sp>
    </p:spTree>
    <p:extLst>
      <p:ext uri="{BB962C8B-B14F-4D97-AF65-F5344CB8AC3E}">
        <p14:creationId xmlns:p14="http://schemas.microsoft.com/office/powerpoint/2010/main" val="5913474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fld id="{51D2FD8F-9BD4-4D2C-BFFD-D022A2605E7A}" type="datetime1">
              <a:rPr lang="tr-TR" altLang="tr-TR"/>
              <a:pPr>
                <a:defRPr/>
              </a:pPr>
              <a:t>3.06.2020</a:t>
            </a:fld>
            <a:endParaRPr lang="tr-TR" altLang="tr-TR"/>
          </a:p>
        </p:txBody>
      </p:sp>
      <p:sp>
        <p:nvSpPr>
          <p:cNvPr id="3" name="Rectangle 7"/>
          <p:cNvSpPr>
            <a:spLocks noGrp="1" noChangeArrowheads="1"/>
          </p:cNvSpPr>
          <p:nvPr>
            <p:ph type="ftr" sz="quarter" idx="11"/>
          </p:nvPr>
        </p:nvSpPr>
        <p:spPr/>
        <p:txBody>
          <a:bodyPr/>
          <a:lstStyle>
            <a:lvl1pPr>
              <a:defRPr/>
            </a:lvl1pPr>
          </a:lstStyle>
          <a:p>
            <a:pPr>
              <a:defRPr/>
            </a:pPr>
            <a:endParaRPr lang="tr-TR" altLang="tr-TR"/>
          </a:p>
        </p:txBody>
      </p:sp>
      <p:sp>
        <p:nvSpPr>
          <p:cNvPr id="4" name="Rectangle 8"/>
          <p:cNvSpPr>
            <a:spLocks noGrp="1" noChangeArrowheads="1"/>
          </p:cNvSpPr>
          <p:nvPr>
            <p:ph type="sldNum" sz="quarter" idx="12"/>
          </p:nvPr>
        </p:nvSpPr>
        <p:spPr/>
        <p:txBody>
          <a:bodyPr/>
          <a:lstStyle>
            <a:lvl1pPr>
              <a:defRPr/>
            </a:lvl1pPr>
          </a:lstStyle>
          <a:p>
            <a:pPr>
              <a:defRPr/>
            </a:pPr>
            <a:fld id="{BB466F2C-C4DD-4ECA-AAAD-16AB311CDFDA}" type="slidenum">
              <a:rPr lang="tr-TR" altLang="tr-TR"/>
              <a:pPr>
                <a:defRPr/>
              </a:pPr>
              <a:t>‹#›</a:t>
            </a:fld>
            <a:endParaRPr lang="tr-TR" altLang="tr-TR"/>
          </a:p>
        </p:txBody>
      </p:sp>
    </p:spTree>
    <p:extLst>
      <p:ext uri="{BB962C8B-B14F-4D97-AF65-F5344CB8AC3E}">
        <p14:creationId xmlns:p14="http://schemas.microsoft.com/office/powerpoint/2010/main" val="16679492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fld id="{36F48722-FBC1-4FE0-9A3C-E200E925A763}" type="datetime1">
              <a:rPr lang="tr-TR" altLang="tr-TR"/>
              <a:pPr>
                <a:defRPr/>
              </a:pPr>
              <a:t>3.06.2020</a:t>
            </a:fld>
            <a:endParaRPr lang="tr-TR" altLang="tr-TR"/>
          </a:p>
        </p:txBody>
      </p:sp>
      <p:sp>
        <p:nvSpPr>
          <p:cNvPr id="6" name="Rectangle 7"/>
          <p:cNvSpPr>
            <a:spLocks noGrp="1" noChangeArrowheads="1"/>
          </p:cNvSpPr>
          <p:nvPr>
            <p:ph type="ftr" sz="quarter" idx="11"/>
          </p:nvPr>
        </p:nvSpPr>
        <p:spPr/>
        <p:txBody>
          <a:bodyPr/>
          <a:lstStyle>
            <a:lvl1pPr>
              <a:defRPr/>
            </a:lvl1pPr>
          </a:lstStyle>
          <a:p>
            <a:pPr>
              <a:defRPr/>
            </a:pPr>
            <a:endParaRPr lang="tr-TR" altLang="tr-TR"/>
          </a:p>
        </p:txBody>
      </p:sp>
      <p:sp>
        <p:nvSpPr>
          <p:cNvPr id="7" name="Rectangle 8"/>
          <p:cNvSpPr>
            <a:spLocks noGrp="1" noChangeArrowheads="1"/>
          </p:cNvSpPr>
          <p:nvPr>
            <p:ph type="sldNum" sz="quarter" idx="12"/>
          </p:nvPr>
        </p:nvSpPr>
        <p:spPr/>
        <p:txBody>
          <a:bodyPr/>
          <a:lstStyle>
            <a:lvl1pPr>
              <a:defRPr/>
            </a:lvl1pPr>
          </a:lstStyle>
          <a:p>
            <a:pPr>
              <a:defRPr/>
            </a:pPr>
            <a:fld id="{6E8532AF-A29B-4B5A-B0A4-E4E7F1EB4A3E}" type="slidenum">
              <a:rPr lang="tr-TR" altLang="tr-TR"/>
              <a:pPr>
                <a:defRPr/>
              </a:pPr>
              <a:t>‹#›</a:t>
            </a:fld>
            <a:endParaRPr lang="tr-TR" altLang="tr-TR"/>
          </a:p>
        </p:txBody>
      </p:sp>
    </p:spTree>
    <p:extLst>
      <p:ext uri="{BB962C8B-B14F-4D97-AF65-F5344CB8AC3E}">
        <p14:creationId xmlns:p14="http://schemas.microsoft.com/office/powerpoint/2010/main" val="17484446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fld id="{8FBE16C7-B207-4CA8-9FF6-8D6FF63B8DA1}" type="datetime1">
              <a:rPr lang="tr-TR" altLang="tr-TR"/>
              <a:pPr>
                <a:defRPr/>
              </a:pPr>
              <a:t>3.06.2020</a:t>
            </a:fld>
            <a:endParaRPr lang="tr-TR" altLang="tr-TR"/>
          </a:p>
        </p:txBody>
      </p:sp>
      <p:sp>
        <p:nvSpPr>
          <p:cNvPr id="6" name="Rectangle 7"/>
          <p:cNvSpPr>
            <a:spLocks noGrp="1" noChangeArrowheads="1"/>
          </p:cNvSpPr>
          <p:nvPr>
            <p:ph type="ftr" sz="quarter" idx="11"/>
          </p:nvPr>
        </p:nvSpPr>
        <p:spPr/>
        <p:txBody>
          <a:bodyPr/>
          <a:lstStyle>
            <a:lvl1pPr>
              <a:defRPr/>
            </a:lvl1pPr>
          </a:lstStyle>
          <a:p>
            <a:pPr>
              <a:defRPr/>
            </a:pPr>
            <a:endParaRPr lang="tr-TR" altLang="tr-TR"/>
          </a:p>
        </p:txBody>
      </p:sp>
      <p:sp>
        <p:nvSpPr>
          <p:cNvPr id="7" name="Rectangle 8"/>
          <p:cNvSpPr>
            <a:spLocks noGrp="1" noChangeArrowheads="1"/>
          </p:cNvSpPr>
          <p:nvPr>
            <p:ph type="sldNum" sz="quarter" idx="12"/>
          </p:nvPr>
        </p:nvSpPr>
        <p:spPr/>
        <p:txBody>
          <a:bodyPr/>
          <a:lstStyle>
            <a:lvl1pPr>
              <a:defRPr/>
            </a:lvl1pPr>
          </a:lstStyle>
          <a:p>
            <a:pPr>
              <a:defRPr/>
            </a:pPr>
            <a:fld id="{820FCBBE-0321-4B36-9295-2429D13EA7A7}" type="slidenum">
              <a:rPr lang="tr-TR" altLang="tr-TR"/>
              <a:pPr>
                <a:defRPr/>
              </a:pPr>
              <a:t>‹#›</a:t>
            </a:fld>
            <a:endParaRPr lang="tr-TR" altLang="tr-TR"/>
          </a:p>
        </p:txBody>
      </p:sp>
    </p:spTree>
    <p:extLst>
      <p:ext uri="{BB962C8B-B14F-4D97-AF65-F5344CB8AC3E}">
        <p14:creationId xmlns:p14="http://schemas.microsoft.com/office/powerpoint/2010/main" val="36607524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1028" name="AutoShape 4"/>
          <p:cNvSpPr>
            <a:spLocks noChangeArrowheads="1"/>
          </p:cNvSpPr>
          <p:nvPr/>
        </p:nvSpPr>
        <p:spPr bwMode="auto">
          <a:xfrm>
            <a:off x="468313" y="890588"/>
            <a:ext cx="7958137"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tr-TR"/>
          </a:p>
        </p:txBody>
      </p:sp>
      <p:sp>
        <p:nvSpPr>
          <p:cNvPr id="15258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Verdana" panose="020B0604030504040204" pitchFamily="34" charset="0"/>
              </a:defRPr>
            </a:lvl1pPr>
          </a:lstStyle>
          <a:p>
            <a:pPr>
              <a:defRPr/>
            </a:pPr>
            <a:fld id="{62A3217E-6FAA-4F22-8B72-26140362B69E}" type="datetime1">
              <a:rPr lang="tr-TR" altLang="tr-TR"/>
              <a:pPr>
                <a:defRPr/>
              </a:pPr>
              <a:t>3.06.2020</a:t>
            </a:fld>
            <a:endParaRPr lang="tr-TR" altLang="tr-TR"/>
          </a:p>
        </p:txBody>
      </p:sp>
      <p:sp>
        <p:nvSpPr>
          <p:cNvPr id="15258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Verdana" panose="020B0604030504040204" pitchFamily="34" charset="0"/>
              </a:defRPr>
            </a:lvl1pPr>
          </a:lstStyle>
          <a:p>
            <a:pPr>
              <a:defRPr/>
            </a:pPr>
            <a:endParaRPr lang="tr-TR" altLang="tr-TR"/>
          </a:p>
        </p:txBody>
      </p:sp>
      <p:sp>
        <p:nvSpPr>
          <p:cNvPr id="152584" name="Rectangle 8"/>
          <p:cNvSpPr>
            <a:spLocks noGrp="1" noChangeArrowheads="1"/>
          </p:cNvSpPr>
          <p:nvPr>
            <p:ph type="sldNum" sz="quarter" idx="4"/>
          </p:nvPr>
        </p:nvSpPr>
        <p:spPr bwMode="auto">
          <a:xfrm>
            <a:off x="7127875" y="6453188"/>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lvl1pPr>
          </a:lstStyle>
          <a:p>
            <a:pPr>
              <a:defRPr/>
            </a:pPr>
            <a:endParaRPr lang="tr-TR" altLang="tr-TR"/>
          </a:p>
          <a:p>
            <a:pPr>
              <a:defRPr/>
            </a:pPr>
            <a:fld id="{BCB3A82A-911E-442F-9A65-CB93BA424C6B}"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90181" r:id="rId1"/>
    <p:sldLayoutId id="2147490182" r:id="rId2"/>
    <p:sldLayoutId id="2147490183" r:id="rId3"/>
    <p:sldLayoutId id="2147490184" r:id="rId4"/>
    <p:sldLayoutId id="2147490185" r:id="rId5"/>
    <p:sldLayoutId id="2147490186" r:id="rId6"/>
    <p:sldLayoutId id="2147490187" r:id="rId7"/>
    <p:sldLayoutId id="2147490188" r:id="rId8"/>
    <p:sldLayoutId id="2147490189" r:id="rId9"/>
    <p:sldLayoutId id="2147490190" r:id="rId10"/>
    <p:sldLayoutId id="2147490191" r:id="rId11"/>
  </p:sldLayoutIdLst>
  <p:transition/>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0192" r:id="rId1"/>
    <p:sldLayoutId id="2147490193" r:id="rId2"/>
    <p:sldLayoutId id="2147490194" r:id="rId3"/>
    <p:sldLayoutId id="2147490195" r:id="rId4"/>
    <p:sldLayoutId id="2147490196" r:id="rId5"/>
    <p:sldLayoutId id="2147490197" r:id="rId6"/>
    <p:sldLayoutId id="2147490198" r:id="rId7"/>
    <p:sldLayoutId id="2147490199" r:id="rId8"/>
    <p:sldLayoutId id="2147490200" r:id="rId9"/>
    <p:sldLayoutId id="2147490201" r:id="rId10"/>
    <p:sldLayoutId id="2147490202"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7.xml" /><Relationship Id="rId5" Type="http://schemas.openxmlformats.org/officeDocument/2006/relationships/image" Target="../media/image7.jpeg" /><Relationship Id="rId4" Type="http://schemas.openxmlformats.org/officeDocument/2006/relationships/image" Target="../media/image6.jpeg"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7.xml" /><Relationship Id="rId6" Type="http://schemas.openxmlformats.org/officeDocument/2006/relationships/image" Target="../media/image13.jpeg" /><Relationship Id="rId5" Type="http://schemas.openxmlformats.org/officeDocument/2006/relationships/hyperlink" Target="http://nihalerdem.meb.k12.tr/meb_iys_dosyalar/33/14/969343/resimler/2019_06/19133848_IMG-20190619-WA0020.jpg" TargetMode="External" /><Relationship Id="rId4" Type="http://schemas.openxmlformats.org/officeDocument/2006/relationships/image" Target="../media/image12.jpeg" /></Relationships>
</file>

<file path=ppt/slides/_rels/slide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 Id="rId4" Type="http://schemas.openxmlformats.org/officeDocument/2006/relationships/image" Target="../media/image16.jpeg" /></Relationships>
</file>

<file path=ppt/slides/_rels/slide8.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ED6D1A6-6EEA-4B49-95B0-1C2A587C4F07}"/>
              </a:ext>
            </a:extLst>
          </p:cNvPr>
          <p:cNvSpPr/>
          <p:nvPr/>
        </p:nvSpPr>
        <p:spPr>
          <a:xfrm>
            <a:off x="0" y="1076543"/>
            <a:ext cx="9144000" cy="1323439"/>
          </a:xfrm>
          <a:prstGeom prst="rect">
            <a:avLst/>
          </a:prstGeom>
        </p:spPr>
        <p:txBody>
          <a:bodyPr wrap="square">
            <a:spAutoFit/>
          </a:bodyPr>
          <a:lstStyle/>
          <a:p>
            <a:pPr algn="ctr"/>
            <a:r>
              <a:rPr lang="tr-TR" sz="4400" b="1" dirty="0">
                <a:solidFill>
                  <a:srgbClr val="002060"/>
                </a:solidFill>
              </a:rPr>
              <a:t>NİHAL ERDEM </a:t>
            </a:r>
          </a:p>
          <a:p>
            <a:pPr algn="ctr"/>
            <a:r>
              <a:rPr lang="tr-TR" sz="3600" b="1" dirty="0">
                <a:solidFill>
                  <a:srgbClr val="002060"/>
                </a:solidFill>
              </a:rPr>
              <a:t>MESLEKİ VE TEKNİK ANADOLU LİSESİ</a:t>
            </a:r>
          </a:p>
        </p:txBody>
      </p:sp>
      <p:sp>
        <p:nvSpPr>
          <p:cNvPr id="3" name="Dikdörtgen 2">
            <a:extLst>
              <a:ext uri="{FF2B5EF4-FFF2-40B4-BE49-F238E27FC236}">
                <a16:creationId xmlns:a16="http://schemas.microsoft.com/office/drawing/2014/main" id="{8ED6D1A6-6EEA-4B49-95B0-1C2A587C4F07}"/>
              </a:ext>
            </a:extLst>
          </p:cNvPr>
          <p:cNvSpPr/>
          <p:nvPr/>
        </p:nvSpPr>
        <p:spPr>
          <a:xfrm>
            <a:off x="-20807" y="6146140"/>
            <a:ext cx="9144000" cy="523220"/>
          </a:xfrm>
          <a:prstGeom prst="rect">
            <a:avLst/>
          </a:prstGeom>
        </p:spPr>
        <p:txBody>
          <a:bodyPr wrap="square">
            <a:spAutoFit/>
          </a:bodyPr>
          <a:lstStyle/>
          <a:p>
            <a:pPr algn="ctr"/>
            <a:r>
              <a:rPr lang="tr-TR" sz="2800" b="1" dirty="0">
                <a:solidFill>
                  <a:srgbClr val="002060"/>
                </a:solidFill>
              </a:rPr>
              <a:t>BİZ BİR AİLEYİZ</a:t>
            </a:r>
          </a:p>
        </p:txBody>
      </p:sp>
      <p:pic>
        <p:nvPicPr>
          <p:cNvPr id="5" name="Picture 2"/>
          <p:cNvPicPr>
            <a:picLocks noChangeAspect="1" noChangeArrowheads="1"/>
          </p:cNvPicPr>
          <p:nvPr/>
        </p:nvPicPr>
        <p:blipFill>
          <a:blip r:embed="rId2" cstate="print"/>
          <a:srcRect/>
          <a:stretch>
            <a:fillRect/>
          </a:stretch>
        </p:blipFill>
        <p:spPr bwMode="auto">
          <a:xfrm>
            <a:off x="1259632" y="2433369"/>
            <a:ext cx="6624736" cy="373193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948264" y="116632"/>
            <a:ext cx="2088232" cy="1420304"/>
          </a:xfrm>
          <a:prstGeom prst="rect">
            <a:avLst/>
          </a:prstGeom>
          <a:noFill/>
          <a:ln w="9525">
            <a:noFill/>
            <a:miter lim="800000"/>
            <a:headEnd/>
            <a:tailEnd/>
          </a:ln>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E3CAB96B-B79C-4502-8591-2292979580F1}"/>
              </a:ext>
            </a:extLst>
          </p:cNvPr>
          <p:cNvSpPr>
            <a:spLocks noGrp="1"/>
          </p:cNvSpPr>
          <p:nvPr>
            <p:ph type="sldNum" sz="quarter" idx="12"/>
          </p:nvPr>
        </p:nvSpPr>
        <p:spPr/>
        <p:txBody>
          <a:bodyPr/>
          <a:lstStyle/>
          <a:p>
            <a:pPr>
              <a:defRPr/>
            </a:pPr>
            <a:endParaRPr lang="tr-TR" altLang="tr-TR"/>
          </a:p>
          <a:p>
            <a:pPr>
              <a:defRPr/>
            </a:pPr>
            <a:fld id="{2EFA5809-CB98-4CC4-8BA3-67D7A941E7F5}" type="slidenum">
              <a:rPr lang="tr-TR" altLang="tr-TR" smtClean="0"/>
              <a:pPr>
                <a:defRPr/>
              </a:pPr>
              <a:t>10</a:t>
            </a:fld>
            <a:endParaRPr lang="tr-TR" altLang="tr-TR"/>
          </a:p>
        </p:txBody>
      </p:sp>
      <p:sp>
        <p:nvSpPr>
          <p:cNvPr id="10" name="Title 1">
            <a:extLst>
              <a:ext uri="{FF2B5EF4-FFF2-40B4-BE49-F238E27FC236}">
                <a16:creationId xmlns:a16="http://schemas.microsoft.com/office/drawing/2014/main" id="{4A778138-7A99-4F9C-9A05-0A7858959449}"/>
              </a:ext>
            </a:extLst>
          </p:cNvPr>
          <p:cNvSpPr txBox="1">
            <a:spLocks/>
          </p:cNvSpPr>
          <p:nvPr/>
        </p:nvSpPr>
        <p:spPr bwMode="auto">
          <a:xfrm>
            <a:off x="468313" y="304800"/>
            <a:ext cx="8001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en-GB" altLang="tr-TR" sz="2800" b="1" kern="0" dirty="0">
                <a:solidFill>
                  <a:schemeClr val="tx1"/>
                </a:solidFill>
                <a:latin typeface="Arial" panose="020B0604020202020204" pitchFamily="34" charset="0"/>
                <a:cs typeface="Arial" panose="020B0604020202020204" pitchFamily="34" charset="0"/>
              </a:rPr>
              <a:t>OKULDA UYGULANAN PROJELER</a:t>
            </a:r>
            <a:endParaRPr lang="tr-TR" altLang="tr-TR" sz="2800" b="1" kern="0" dirty="0">
              <a:solidFill>
                <a:schemeClr val="tx1"/>
              </a:solidFill>
              <a:latin typeface="Arial" panose="020B0604020202020204" pitchFamily="34" charset="0"/>
              <a:cs typeface="Arial" panose="020B0604020202020204" pitchFamily="34" charset="0"/>
            </a:endParaRPr>
          </a:p>
        </p:txBody>
      </p:sp>
      <p:sp>
        <p:nvSpPr>
          <p:cNvPr id="2" name="Dikdörtgen 1"/>
          <p:cNvSpPr/>
          <p:nvPr/>
        </p:nvSpPr>
        <p:spPr>
          <a:xfrm>
            <a:off x="522200" y="1628800"/>
            <a:ext cx="8370280" cy="923330"/>
          </a:xfrm>
          <a:prstGeom prst="rect">
            <a:avLst/>
          </a:prstGeom>
          <a:solidFill>
            <a:srgbClr val="E1E1FF"/>
          </a:solidFill>
        </p:spPr>
        <p:txBody>
          <a:bodyPr wrap="square">
            <a:spAutoFit/>
          </a:bodyPr>
          <a:lstStyle/>
          <a:p>
            <a:pPr algn="just"/>
            <a:r>
              <a:rPr lang="tr-TR" b="1" dirty="0">
                <a:solidFill>
                  <a:srgbClr val="C00000"/>
                </a:solidFill>
              </a:rPr>
              <a:t>Cana Kan Verelim Projesi: </a:t>
            </a:r>
            <a:r>
              <a:rPr lang="tr-TR" dirty="0"/>
              <a:t>Kızılay ve Kan Bağışı Kulübünün, "</a:t>
            </a:r>
            <a:r>
              <a:rPr lang="tr-TR" b="1" dirty="0"/>
              <a:t>Meslek Liseliler Ailelerle Buluşuyor Projesi</a:t>
            </a:r>
            <a:r>
              <a:rPr lang="tr-TR" dirty="0"/>
              <a:t>" kapsamında, Kızılay ile ortaklaşa gerçekleştirdiği 3. Geleneksel Kan ve Kök Hücre Bağışı etkinliğidir.</a:t>
            </a:r>
            <a:endParaRPr lang="tr-TR" b="1" dirty="0">
              <a:solidFill>
                <a:srgbClr val="FF0000"/>
              </a:solidFill>
            </a:endParaRPr>
          </a:p>
        </p:txBody>
      </p:sp>
      <p:sp>
        <p:nvSpPr>
          <p:cNvPr id="7" name="Title 1">
            <a:extLst>
              <a:ext uri="{FF2B5EF4-FFF2-40B4-BE49-F238E27FC236}">
                <a16:creationId xmlns:a16="http://schemas.microsoft.com/office/drawing/2014/main" id="{4A778138-7A99-4F9C-9A05-0A7858959449}"/>
              </a:ext>
            </a:extLst>
          </p:cNvPr>
          <p:cNvSpPr txBox="1">
            <a:spLocks/>
          </p:cNvSpPr>
          <p:nvPr/>
        </p:nvSpPr>
        <p:spPr bwMode="auto">
          <a:xfrm>
            <a:off x="467543" y="1052736"/>
            <a:ext cx="8641531"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tr-TR" altLang="tr-TR" sz="2800" b="1" kern="0" dirty="0">
                <a:solidFill>
                  <a:schemeClr val="tx1"/>
                </a:solidFill>
                <a:latin typeface="Arial" panose="020B0604020202020204" pitchFamily="34" charset="0"/>
                <a:cs typeface="Arial" panose="020B0604020202020204" pitchFamily="34" charset="0"/>
              </a:rPr>
              <a:t>A. «Meslek Liseliler Ailelerle Buluşuyor» Projeleri</a:t>
            </a:r>
          </a:p>
        </p:txBody>
      </p:sp>
      <p:sp>
        <p:nvSpPr>
          <p:cNvPr id="9" name="Dikdörtgen 8"/>
          <p:cNvSpPr/>
          <p:nvPr/>
        </p:nvSpPr>
        <p:spPr>
          <a:xfrm>
            <a:off x="539552" y="2608090"/>
            <a:ext cx="8352928" cy="2585323"/>
          </a:xfrm>
          <a:prstGeom prst="rect">
            <a:avLst/>
          </a:prstGeom>
          <a:solidFill>
            <a:srgbClr val="A3B2C1"/>
          </a:solidFill>
        </p:spPr>
        <p:txBody>
          <a:bodyPr wrap="square">
            <a:spAutoFit/>
          </a:bodyPr>
          <a:lstStyle/>
          <a:p>
            <a:pPr algn="just"/>
            <a:r>
              <a:rPr lang="tr-TR" b="1" dirty="0">
                <a:solidFill>
                  <a:srgbClr val="C00000"/>
                </a:solidFill>
              </a:rPr>
              <a:t>Meslek Liseliler Evleri Aydınlatıyor Projesi: </a:t>
            </a:r>
            <a:r>
              <a:rPr lang="tr-TR" dirty="0"/>
              <a:t>Öğretmenimiz Sinan KOÇ okulun bulunduğu mahallede, bulunmadığı takdirde sırasıyla ilçede veya İl içinde tespit edilen belirli sayıdaki ihtiyaç sahibi yoksul veya muhtaç durumdaki kişilerin; evlerinin bölümlerinin küçük bakım ve onarımlarının, evlerinde bulunan kullanılamaz veya eskimiş durumdaki eşyalarının tamir ya da değişim gerektiren küçük onarımlarının, hayatlarını kolaylaştırıcı bilgilendirme ya da yardımların, onları sevindirecek, mutlu edecek maddi ya da manevi dokunuşların toplum hizmeti kapsamında belirli bir plan ve proje dahilinde yerel imkanlarla yapılması projesidir.</a:t>
            </a:r>
            <a:endParaRPr lang="tr-TR" b="1" dirty="0">
              <a:solidFill>
                <a:srgbClr val="FF0000"/>
              </a:solidFill>
            </a:endParaRPr>
          </a:p>
        </p:txBody>
      </p:sp>
      <p:sp>
        <p:nvSpPr>
          <p:cNvPr id="11" name="Dikdörtgen 10"/>
          <p:cNvSpPr/>
          <p:nvPr/>
        </p:nvSpPr>
        <p:spPr>
          <a:xfrm>
            <a:off x="539552" y="5251824"/>
            <a:ext cx="8352928" cy="1477328"/>
          </a:xfrm>
          <a:prstGeom prst="rect">
            <a:avLst/>
          </a:prstGeom>
          <a:solidFill>
            <a:srgbClr val="E1E1FF"/>
          </a:solidFill>
        </p:spPr>
        <p:txBody>
          <a:bodyPr wrap="square">
            <a:spAutoFit/>
          </a:bodyPr>
          <a:lstStyle/>
          <a:p>
            <a:pPr algn="just"/>
            <a:r>
              <a:rPr lang="tr-TR" b="1" dirty="0">
                <a:solidFill>
                  <a:srgbClr val="C00000"/>
                </a:solidFill>
              </a:rPr>
              <a:t>Telefon Dolandırıcılığına Dikkat Projesi: </a:t>
            </a:r>
            <a:r>
              <a:rPr lang="tr-TR" dirty="0"/>
              <a:t>Bilişim Tek. Alanı öğretmenlerinin, okulun bulunduğu mahallede ikamet eden aileler ve çevre esnafı son yıllarda sıkça rastlanan telefon dolandırıcılığı ve güvenli internet kullanımı ile ilgili bilgilendirmek, bu tür dolandırıcılık hilelerine karşı uyanık olmalarını sağlamak amacıyla gerçekleştirdiği projedir..</a:t>
            </a:r>
            <a:endParaRPr lang="tr-TR" b="1" dirty="0">
              <a:solidFill>
                <a:srgbClr val="FF0000"/>
              </a:solidFill>
            </a:endParaRPr>
          </a:p>
        </p:txBody>
      </p:sp>
    </p:spTree>
    <p:extLst>
      <p:ext uri="{BB962C8B-B14F-4D97-AF65-F5344CB8AC3E}">
        <p14:creationId xmlns:p14="http://schemas.microsoft.com/office/powerpoint/2010/main" val="13124931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E3CAB96B-B79C-4502-8591-2292979580F1}"/>
              </a:ext>
            </a:extLst>
          </p:cNvPr>
          <p:cNvSpPr>
            <a:spLocks noGrp="1"/>
          </p:cNvSpPr>
          <p:nvPr>
            <p:ph type="sldNum" sz="quarter" idx="12"/>
          </p:nvPr>
        </p:nvSpPr>
        <p:spPr/>
        <p:txBody>
          <a:bodyPr/>
          <a:lstStyle/>
          <a:p>
            <a:pPr>
              <a:defRPr/>
            </a:pPr>
            <a:endParaRPr lang="tr-TR" altLang="tr-TR"/>
          </a:p>
          <a:p>
            <a:pPr>
              <a:defRPr/>
            </a:pPr>
            <a:fld id="{2EFA5809-CB98-4CC4-8BA3-67D7A941E7F5}" type="slidenum">
              <a:rPr lang="tr-TR" altLang="tr-TR" smtClean="0"/>
              <a:pPr>
                <a:defRPr/>
              </a:pPr>
              <a:t>11</a:t>
            </a:fld>
            <a:endParaRPr lang="tr-TR" altLang="tr-TR"/>
          </a:p>
        </p:txBody>
      </p:sp>
      <p:sp>
        <p:nvSpPr>
          <p:cNvPr id="10" name="Title 1">
            <a:extLst>
              <a:ext uri="{FF2B5EF4-FFF2-40B4-BE49-F238E27FC236}">
                <a16:creationId xmlns:a16="http://schemas.microsoft.com/office/drawing/2014/main" id="{4A778138-7A99-4F9C-9A05-0A7858959449}"/>
              </a:ext>
            </a:extLst>
          </p:cNvPr>
          <p:cNvSpPr txBox="1">
            <a:spLocks/>
          </p:cNvSpPr>
          <p:nvPr/>
        </p:nvSpPr>
        <p:spPr bwMode="auto">
          <a:xfrm>
            <a:off x="468313" y="304800"/>
            <a:ext cx="8001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en-GB" altLang="tr-TR" sz="2800" b="1" kern="0" dirty="0">
                <a:solidFill>
                  <a:schemeClr val="tx1"/>
                </a:solidFill>
                <a:latin typeface="Arial" panose="020B0604020202020204" pitchFamily="34" charset="0"/>
                <a:cs typeface="Arial" panose="020B0604020202020204" pitchFamily="34" charset="0"/>
              </a:rPr>
              <a:t>OKULDA UYGULANAN PROJELER</a:t>
            </a:r>
            <a:endParaRPr lang="tr-TR" altLang="tr-TR" sz="2800" b="1" kern="0" dirty="0">
              <a:solidFill>
                <a:schemeClr val="tx1"/>
              </a:solidFill>
              <a:latin typeface="Arial" panose="020B0604020202020204" pitchFamily="34" charset="0"/>
              <a:cs typeface="Arial" panose="020B0604020202020204" pitchFamily="34" charset="0"/>
            </a:endParaRPr>
          </a:p>
        </p:txBody>
      </p:sp>
      <p:sp>
        <p:nvSpPr>
          <p:cNvPr id="6" name="Dikdörtgen 5"/>
          <p:cNvSpPr/>
          <p:nvPr/>
        </p:nvSpPr>
        <p:spPr>
          <a:xfrm>
            <a:off x="596895" y="1690353"/>
            <a:ext cx="8295585" cy="923330"/>
          </a:xfrm>
          <a:prstGeom prst="rect">
            <a:avLst/>
          </a:prstGeom>
          <a:solidFill>
            <a:srgbClr val="E1E1FF"/>
          </a:solidFill>
        </p:spPr>
        <p:txBody>
          <a:bodyPr wrap="square">
            <a:spAutoFit/>
          </a:bodyPr>
          <a:lstStyle/>
          <a:p>
            <a:pPr algn="just"/>
            <a:r>
              <a:rPr lang="tr-TR" b="1" dirty="0">
                <a:solidFill>
                  <a:srgbClr val="C00000"/>
                </a:solidFill>
              </a:rPr>
              <a:t>LOGO TASARIM: </a:t>
            </a:r>
            <a:r>
              <a:rPr lang="tr-TR" dirty="0"/>
              <a:t>Bilişim Teknolojisi alanı öğretmenlerimizden İdris AYDIN’IN yürüttüğü, öğrencilerin motivasyonunu arttırıp özgün logolar ortaya çıkarma projesi.</a:t>
            </a:r>
            <a:endParaRPr lang="tr-TR" b="1" dirty="0">
              <a:solidFill>
                <a:srgbClr val="FF0000"/>
              </a:solidFill>
            </a:endParaRPr>
          </a:p>
        </p:txBody>
      </p:sp>
      <p:sp>
        <p:nvSpPr>
          <p:cNvPr id="7" name="Title 1">
            <a:extLst>
              <a:ext uri="{FF2B5EF4-FFF2-40B4-BE49-F238E27FC236}">
                <a16:creationId xmlns:a16="http://schemas.microsoft.com/office/drawing/2014/main" id="{4A778138-7A99-4F9C-9A05-0A7858959449}"/>
              </a:ext>
            </a:extLst>
          </p:cNvPr>
          <p:cNvSpPr txBox="1">
            <a:spLocks/>
          </p:cNvSpPr>
          <p:nvPr/>
        </p:nvSpPr>
        <p:spPr bwMode="auto">
          <a:xfrm>
            <a:off x="539552" y="1124744"/>
            <a:ext cx="835292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tr-TR" altLang="tr-TR" sz="2800" b="1" kern="0" dirty="0">
                <a:solidFill>
                  <a:schemeClr val="tx1"/>
                </a:solidFill>
                <a:latin typeface="Arial" panose="020B0604020202020204" pitchFamily="34" charset="0"/>
                <a:cs typeface="Arial" panose="020B0604020202020204" pitchFamily="34" charset="0"/>
              </a:rPr>
              <a:t>B. Eğitim Projeleri</a:t>
            </a:r>
          </a:p>
        </p:txBody>
      </p:sp>
      <p:sp>
        <p:nvSpPr>
          <p:cNvPr id="8" name="Dikdörtgen 7"/>
          <p:cNvSpPr/>
          <p:nvPr/>
        </p:nvSpPr>
        <p:spPr>
          <a:xfrm>
            <a:off x="608132" y="3874078"/>
            <a:ext cx="8284348" cy="646331"/>
          </a:xfrm>
          <a:prstGeom prst="rect">
            <a:avLst/>
          </a:prstGeom>
          <a:solidFill>
            <a:schemeClr val="accent1">
              <a:lumMod val="60000"/>
              <a:lumOff val="40000"/>
            </a:schemeClr>
          </a:solidFill>
        </p:spPr>
        <p:txBody>
          <a:bodyPr wrap="square">
            <a:spAutoFit/>
          </a:bodyPr>
          <a:lstStyle/>
          <a:p>
            <a:pPr algn="just"/>
            <a:r>
              <a:rPr lang="tr-TR" b="1" dirty="0">
                <a:solidFill>
                  <a:srgbClr val="C00000"/>
                </a:solidFill>
              </a:rPr>
              <a:t>LOJİSTİK VE ULAŞIM ARAÇLARI PROJESİ: </a:t>
            </a:r>
            <a:r>
              <a:rPr lang="tr-TR" dirty="0"/>
              <a:t>Lojistik ve Ulaştırma Alanı öğretmenlerinin düzenlemiş olduğu geleceğin ulaşım araçları projesidir</a:t>
            </a:r>
            <a:endParaRPr lang="tr-TR" b="1" dirty="0">
              <a:solidFill>
                <a:srgbClr val="FF0000"/>
              </a:solidFill>
            </a:endParaRPr>
          </a:p>
        </p:txBody>
      </p:sp>
    </p:spTree>
    <p:extLst>
      <p:ext uri="{BB962C8B-B14F-4D97-AF65-F5344CB8AC3E}">
        <p14:creationId xmlns:p14="http://schemas.microsoft.com/office/powerpoint/2010/main" val="42875039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6359E8DD-60CF-479C-89A8-D88EEC8CD004}"/>
              </a:ext>
            </a:extLst>
          </p:cNvPr>
          <p:cNvSpPr>
            <a:spLocks noGrp="1"/>
          </p:cNvSpPr>
          <p:nvPr>
            <p:ph type="sldNum" sz="quarter" idx="12"/>
          </p:nvPr>
        </p:nvSpPr>
        <p:spPr/>
        <p:txBody>
          <a:bodyPr/>
          <a:lstStyle/>
          <a:p>
            <a:pPr>
              <a:defRPr/>
            </a:pPr>
            <a:endParaRPr lang="tr-TR" altLang="tr-TR"/>
          </a:p>
          <a:p>
            <a:pPr>
              <a:defRPr/>
            </a:pPr>
            <a:fld id="{2EFA5809-CB98-4CC4-8BA3-67D7A941E7F5}" type="slidenum">
              <a:rPr lang="tr-TR" altLang="tr-TR" smtClean="0"/>
              <a:pPr>
                <a:defRPr/>
              </a:pPr>
              <a:t>12</a:t>
            </a:fld>
            <a:endParaRPr lang="tr-TR" altLang="tr-TR"/>
          </a:p>
        </p:txBody>
      </p:sp>
      <p:sp>
        <p:nvSpPr>
          <p:cNvPr id="4" name="Başlık 1">
            <a:extLst>
              <a:ext uri="{FF2B5EF4-FFF2-40B4-BE49-F238E27FC236}">
                <a16:creationId xmlns:a16="http://schemas.microsoft.com/office/drawing/2014/main" id="{7A08B098-DCBA-492A-9802-361D98913FF8}"/>
              </a:ext>
            </a:extLst>
          </p:cNvPr>
          <p:cNvSpPr>
            <a:spLocks noGrp="1"/>
          </p:cNvSpPr>
          <p:nvPr>
            <p:ph type="title"/>
          </p:nvPr>
        </p:nvSpPr>
        <p:spPr>
          <a:xfrm>
            <a:off x="395536" y="428382"/>
            <a:ext cx="8001000" cy="4762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2800" b="1" dirty="0">
                <a:solidFill>
                  <a:schemeClr val="tx1"/>
                </a:solidFill>
                <a:latin typeface="Arial" panose="020B0604020202020204" pitchFamily="34" charset="0"/>
                <a:cs typeface="Arial" panose="020B0604020202020204" pitchFamily="34" charset="0"/>
              </a:rPr>
              <a:t>İYİ ÖRNEKLER</a:t>
            </a:r>
          </a:p>
        </p:txBody>
      </p:sp>
      <p:pic>
        <p:nvPicPr>
          <p:cNvPr id="17409" name="Picture 1"/>
          <p:cNvPicPr>
            <a:picLocks noChangeAspect="1" noChangeArrowheads="1"/>
          </p:cNvPicPr>
          <p:nvPr/>
        </p:nvPicPr>
        <p:blipFill>
          <a:blip r:embed="rId2" cstate="print"/>
          <a:srcRect/>
          <a:stretch>
            <a:fillRect/>
          </a:stretch>
        </p:blipFill>
        <p:spPr bwMode="auto">
          <a:xfrm>
            <a:off x="1187624" y="1412776"/>
            <a:ext cx="6278440" cy="4436665"/>
          </a:xfrm>
          <a:prstGeom prst="rect">
            <a:avLst/>
          </a:prstGeom>
          <a:noFill/>
          <a:ln w="9525">
            <a:noFill/>
            <a:miter lim="800000"/>
            <a:headEnd/>
            <a:tailEnd/>
          </a:ln>
          <a:effectLst/>
        </p:spPr>
      </p:pic>
    </p:spTree>
    <p:extLst>
      <p:ext uri="{BB962C8B-B14F-4D97-AF65-F5344CB8AC3E}">
        <p14:creationId xmlns:p14="http://schemas.microsoft.com/office/powerpoint/2010/main" val="6243037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6359E8DD-60CF-479C-89A8-D88EEC8CD004}"/>
              </a:ext>
            </a:extLst>
          </p:cNvPr>
          <p:cNvSpPr>
            <a:spLocks noGrp="1"/>
          </p:cNvSpPr>
          <p:nvPr>
            <p:ph type="sldNum" sz="quarter" idx="12"/>
          </p:nvPr>
        </p:nvSpPr>
        <p:spPr/>
        <p:txBody>
          <a:bodyPr/>
          <a:lstStyle/>
          <a:p>
            <a:pPr>
              <a:defRPr/>
            </a:pPr>
            <a:endParaRPr lang="tr-TR" altLang="tr-TR"/>
          </a:p>
          <a:p>
            <a:pPr>
              <a:defRPr/>
            </a:pPr>
            <a:fld id="{2EFA5809-CB98-4CC4-8BA3-67D7A941E7F5}" type="slidenum">
              <a:rPr lang="tr-TR" altLang="tr-TR" smtClean="0"/>
              <a:pPr>
                <a:defRPr/>
              </a:pPr>
              <a:t>13</a:t>
            </a:fld>
            <a:endParaRPr lang="tr-TR" altLang="tr-TR"/>
          </a:p>
        </p:txBody>
      </p:sp>
      <p:sp>
        <p:nvSpPr>
          <p:cNvPr id="4" name="Başlık 1">
            <a:extLst>
              <a:ext uri="{FF2B5EF4-FFF2-40B4-BE49-F238E27FC236}">
                <a16:creationId xmlns:a16="http://schemas.microsoft.com/office/drawing/2014/main" id="{7A08B098-DCBA-492A-9802-361D98913FF8}"/>
              </a:ext>
            </a:extLst>
          </p:cNvPr>
          <p:cNvSpPr>
            <a:spLocks noGrp="1"/>
          </p:cNvSpPr>
          <p:nvPr>
            <p:ph type="title"/>
          </p:nvPr>
        </p:nvSpPr>
        <p:spPr>
          <a:xfrm>
            <a:off x="395536" y="428382"/>
            <a:ext cx="8001000" cy="4762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2800" b="1" dirty="0">
                <a:solidFill>
                  <a:schemeClr val="tx1"/>
                </a:solidFill>
                <a:latin typeface="Arial" panose="020B0604020202020204" pitchFamily="34" charset="0"/>
                <a:cs typeface="Arial" panose="020B0604020202020204" pitchFamily="34" charset="0"/>
              </a:rPr>
              <a:t>İYİ ÖRNEKLER</a:t>
            </a:r>
          </a:p>
        </p:txBody>
      </p:sp>
      <p:pic>
        <p:nvPicPr>
          <p:cNvPr id="16385" name="Picture 1"/>
          <p:cNvPicPr>
            <a:picLocks noChangeAspect="1" noChangeArrowheads="1"/>
          </p:cNvPicPr>
          <p:nvPr/>
        </p:nvPicPr>
        <p:blipFill>
          <a:blip r:embed="rId2" cstate="print"/>
          <a:srcRect/>
          <a:stretch>
            <a:fillRect/>
          </a:stretch>
        </p:blipFill>
        <p:spPr bwMode="auto">
          <a:xfrm>
            <a:off x="467545" y="1124744"/>
            <a:ext cx="4320480" cy="2354324"/>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cstate="print"/>
          <a:srcRect/>
          <a:stretch>
            <a:fillRect/>
          </a:stretch>
        </p:blipFill>
        <p:spPr bwMode="auto">
          <a:xfrm>
            <a:off x="4860032" y="3645024"/>
            <a:ext cx="4033091" cy="2967633"/>
          </a:xfrm>
          <a:prstGeom prst="rect">
            <a:avLst/>
          </a:prstGeom>
          <a:noFill/>
          <a:ln w="9525">
            <a:noFill/>
            <a:miter lim="800000"/>
            <a:headEnd/>
            <a:tailEnd/>
          </a:ln>
          <a:effectLst/>
        </p:spPr>
      </p:pic>
      <p:sp>
        <p:nvSpPr>
          <p:cNvPr id="12" name="11 Metin kutusu"/>
          <p:cNvSpPr txBox="1"/>
          <p:nvPr/>
        </p:nvSpPr>
        <p:spPr>
          <a:xfrm>
            <a:off x="5364088" y="1484784"/>
            <a:ext cx="2736304" cy="646331"/>
          </a:xfrm>
          <a:prstGeom prst="rect">
            <a:avLst/>
          </a:prstGeom>
          <a:noFill/>
        </p:spPr>
        <p:txBody>
          <a:bodyPr wrap="square" rtlCol="0">
            <a:spAutoFit/>
          </a:bodyPr>
          <a:lstStyle/>
          <a:p>
            <a:r>
              <a:rPr lang="tr-TR" dirty="0">
                <a:solidFill>
                  <a:srgbClr val="FF0000"/>
                </a:solidFill>
              </a:rPr>
              <a:t>Mersin de ilk okul kedi evi projesi</a:t>
            </a:r>
          </a:p>
        </p:txBody>
      </p:sp>
    </p:spTree>
    <p:extLst>
      <p:ext uri="{BB962C8B-B14F-4D97-AF65-F5344CB8AC3E}">
        <p14:creationId xmlns:p14="http://schemas.microsoft.com/office/powerpoint/2010/main" val="29583863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endParaRPr lang="tr-TR" altLang="tr-TR"/>
          </a:p>
          <a:p>
            <a:pPr>
              <a:defRPr/>
            </a:pPr>
            <a:fld id="{2EFA5809-CB98-4CC4-8BA3-67D7A941E7F5}" type="slidenum">
              <a:rPr lang="tr-TR" altLang="tr-TR" smtClean="0"/>
              <a:pPr>
                <a:defRPr/>
              </a:pPr>
              <a:t>14</a:t>
            </a:fld>
            <a:endParaRPr lang="tr-TR" altLang="tr-TR"/>
          </a:p>
        </p:txBody>
      </p:sp>
      <p:sp>
        <p:nvSpPr>
          <p:cNvPr id="4" name="Başlık 1">
            <a:extLst>
              <a:ext uri="{FF2B5EF4-FFF2-40B4-BE49-F238E27FC236}">
                <a16:creationId xmlns:a16="http://schemas.microsoft.com/office/drawing/2014/main" id="{7A08B098-DCBA-492A-9802-361D98913FF8}"/>
              </a:ext>
            </a:extLst>
          </p:cNvPr>
          <p:cNvSpPr>
            <a:spLocks noGrp="1"/>
          </p:cNvSpPr>
          <p:nvPr>
            <p:ph type="title"/>
          </p:nvPr>
        </p:nvSpPr>
        <p:spPr>
          <a:xfrm>
            <a:off x="395536" y="428382"/>
            <a:ext cx="8001000" cy="4762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2800" b="1" dirty="0">
                <a:solidFill>
                  <a:schemeClr val="tx1"/>
                </a:solidFill>
                <a:latin typeface="Arial" panose="020B0604020202020204" pitchFamily="34" charset="0"/>
                <a:cs typeface="Arial" panose="020B0604020202020204" pitchFamily="34" charset="0"/>
              </a:rPr>
              <a:t>İYİ ÖRNEKLER</a:t>
            </a:r>
          </a:p>
        </p:txBody>
      </p:sp>
      <p:sp>
        <p:nvSpPr>
          <p:cNvPr id="5" name="4 Metin kutusu"/>
          <p:cNvSpPr txBox="1"/>
          <p:nvPr/>
        </p:nvSpPr>
        <p:spPr>
          <a:xfrm>
            <a:off x="827584" y="1412776"/>
            <a:ext cx="7056784" cy="1200329"/>
          </a:xfrm>
          <a:prstGeom prst="rect">
            <a:avLst/>
          </a:prstGeom>
          <a:noFill/>
        </p:spPr>
        <p:txBody>
          <a:bodyPr wrap="square" rtlCol="0">
            <a:spAutoFit/>
          </a:bodyPr>
          <a:lstStyle/>
          <a:p>
            <a:pPr algn="just">
              <a:buFont typeface="Wingdings" pitchFamily="2" charset="2"/>
              <a:buChar char="Ø"/>
            </a:pPr>
            <a:r>
              <a:rPr lang="tr-TR" sz="2400" dirty="0"/>
              <a:t>Okulumuz öğrencileri her yıl düzenlenen tüm sportif faaliyetlere katılıp il ve bölge birincilikleri elde etmiştir</a:t>
            </a:r>
          </a:p>
        </p:txBody>
      </p:sp>
      <p:sp>
        <p:nvSpPr>
          <p:cNvPr id="6" name="5 Metin kutusu"/>
          <p:cNvSpPr txBox="1"/>
          <p:nvPr/>
        </p:nvSpPr>
        <p:spPr>
          <a:xfrm>
            <a:off x="899592" y="2852936"/>
            <a:ext cx="7056784" cy="830997"/>
          </a:xfrm>
          <a:prstGeom prst="rect">
            <a:avLst/>
          </a:prstGeom>
          <a:noFill/>
        </p:spPr>
        <p:txBody>
          <a:bodyPr wrap="square" rtlCol="0">
            <a:spAutoFit/>
          </a:bodyPr>
          <a:lstStyle/>
          <a:p>
            <a:pPr algn="just">
              <a:buFont typeface="Wingdings" pitchFamily="2" charset="2"/>
              <a:buChar char="Ø"/>
            </a:pPr>
            <a:r>
              <a:rPr lang="tr-TR" sz="2400" dirty="0"/>
              <a:t>Ayrıca yurt dışı projeler ile öğrencilerimiz her yıl çeşitli ülkelerdeki eğitimlere katılmaktadır.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BB466F2C-C4DD-4ECA-AAAD-16AB311CDFDA}" type="slidenum">
              <a:rPr lang="tr-TR" altLang="tr-TR" smtClean="0"/>
              <a:pPr>
                <a:defRPr/>
              </a:pPr>
              <a:t>15</a:t>
            </a:fld>
            <a:endParaRPr lang="tr-TR" altLang="tr-TR"/>
          </a:p>
        </p:txBody>
      </p:sp>
      <p:sp>
        <p:nvSpPr>
          <p:cNvPr id="4" name="Dikdörtgen 3">
            <a:extLst>
              <a:ext uri="{FF2B5EF4-FFF2-40B4-BE49-F238E27FC236}">
                <a16:creationId xmlns:a16="http://schemas.microsoft.com/office/drawing/2014/main" id="{8ED6D1A6-6EEA-4B49-95B0-1C2A587C4F07}"/>
              </a:ext>
            </a:extLst>
          </p:cNvPr>
          <p:cNvSpPr/>
          <p:nvPr/>
        </p:nvSpPr>
        <p:spPr>
          <a:xfrm>
            <a:off x="0" y="5472931"/>
            <a:ext cx="9144000" cy="954107"/>
          </a:xfrm>
          <a:prstGeom prst="rect">
            <a:avLst/>
          </a:prstGeom>
        </p:spPr>
        <p:txBody>
          <a:bodyPr wrap="square">
            <a:spAutoFit/>
          </a:bodyPr>
          <a:lstStyle/>
          <a:p>
            <a:pPr algn="ctr"/>
            <a:r>
              <a:rPr lang="tr-TR" sz="2800" b="1" dirty="0">
                <a:solidFill>
                  <a:srgbClr val="002060"/>
                </a:solidFill>
              </a:rPr>
              <a:t>Faruk TEMEL</a:t>
            </a:r>
          </a:p>
          <a:p>
            <a:pPr algn="ctr"/>
            <a:r>
              <a:rPr lang="tr-TR" sz="2800" b="1" dirty="0">
                <a:solidFill>
                  <a:srgbClr val="002060"/>
                </a:solidFill>
              </a:rPr>
              <a:t>OKUL MÜDÜRÜ</a:t>
            </a:r>
          </a:p>
        </p:txBody>
      </p:sp>
      <p:sp>
        <p:nvSpPr>
          <p:cNvPr id="5" name="Dikdörtgen 4">
            <a:extLst>
              <a:ext uri="{FF2B5EF4-FFF2-40B4-BE49-F238E27FC236}">
                <a16:creationId xmlns:a16="http://schemas.microsoft.com/office/drawing/2014/main" id="{8ED6D1A6-6EEA-4B49-95B0-1C2A587C4F07}"/>
              </a:ext>
            </a:extLst>
          </p:cNvPr>
          <p:cNvSpPr/>
          <p:nvPr/>
        </p:nvSpPr>
        <p:spPr>
          <a:xfrm>
            <a:off x="-34925" y="116632"/>
            <a:ext cx="9144000" cy="830997"/>
          </a:xfrm>
          <a:prstGeom prst="rect">
            <a:avLst/>
          </a:prstGeom>
        </p:spPr>
        <p:txBody>
          <a:bodyPr wrap="square">
            <a:spAutoFit/>
          </a:bodyPr>
          <a:lstStyle/>
          <a:p>
            <a:pPr algn="ctr"/>
            <a:r>
              <a:rPr lang="tr-TR" sz="4800" b="1" dirty="0">
                <a:solidFill>
                  <a:srgbClr val="002060"/>
                </a:solidFill>
              </a:rPr>
              <a:t>TEŞEKKÜRLER</a:t>
            </a:r>
          </a:p>
        </p:txBody>
      </p:sp>
      <p:pic>
        <p:nvPicPr>
          <p:cNvPr id="4097" name="Picture 1"/>
          <p:cNvPicPr>
            <a:picLocks noChangeAspect="1" noChangeArrowheads="1"/>
          </p:cNvPicPr>
          <p:nvPr/>
        </p:nvPicPr>
        <p:blipFill>
          <a:blip r:embed="rId2" cstate="print"/>
          <a:srcRect/>
          <a:stretch>
            <a:fillRect/>
          </a:stretch>
        </p:blipFill>
        <p:spPr bwMode="auto">
          <a:xfrm>
            <a:off x="2483768" y="1815438"/>
            <a:ext cx="3960440" cy="2693682"/>
          </a:xfrm>
          <a:prstGeom prst="rect">
            <a:avLst/>
          </a:prstGeom>
          <a:noFill/>
          <a:ln w="9525">
            <a:noFill/>
            <a:miter lim="800000"/>
            <a:headEnd/>
            <a:tailEnd/>
          </a:ln>
          <a:effectLst/>
        </p:spPr>
      </p:pic>
    </p:spTree>
    <p:extLst>
      <p:ext uri="{BB962C8B-B14F-4D97-AF65-F5344CB8AC3E}">
        <p14:creationId xmlns:p14="http://schemas.microsoft.com/office/powerpoint/2010/main" val="30459754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A36789EA-89CF-4E5E-9C35-BBF5882E8AE6}" type="slidenum">
              <a:rPr lang="tr-TR" altLang="tr-TR" sz="900" smtClean="0">
                <a:latin typeface="Arial" panose="020B0604020202020204" pitchFamily="34" charset="0"/>
              </a:rPr>
              <a:pPr>
                <a:spcBef>
                  <a:spcPct val="0"/>
                </a:spcBef>
                <a:buClrTx/>
                <a:buFontTx/>
                <a:buNone/>
              </a:pPr>
              <a:t>2</a:t>
            </a:fld>
            <a:endParaRPr lang="tr-TR" altLang="tr-TR" sz="900">
              <a:latin typeface="Arial" panose="020B0604020202020204" pitchFamily="34" charset="0"/>
            </a:endParaRPr>
          </a:p>
        </p:txBody>
      </p:sp>
      <p:sp>
        <p:nvSpPr>
          <p:cNvPr id="27651" name="Title 8"/>
          <p:cNvSpPr txBox="1">
            <a:spLocks/>
          </p:cNvSpPr>
          <p:nvPr/>
        </p:nvSpPr>
        <p:spPr bwMode="auto">
          <a:xfrm>
            <a:off x="430214" y="144900"/>
            <a:ext cx="78867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400" b="1" dirty="0"/>
              <a:t>GENEL BİLGİLER</a:t>
            </a:r>
          </a:p>
        </p:txBody>
      </p:sp>
      <p:sp>
        <p:nvSpPr>
          <p:cNvPr id="27652" name="Content Placeholder 11"/>
          <p:cNvSpPr txBox="1">
            <a:spLocks/>
          </p:cNvSpPr>
          <p:nvPr/>
        </p:nvSpPr>
        <p:spPr bwMode="auto">
          <a:xfrm>
            <a:off x="427093" y="1132654"/>
            <a:ext cx="864076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17663" indent="-1617663">
              <a:spcBef>
                <a:spcPct val="20000"/>
              </a:spcBef>
              <a:buClr>
                <a:schemeClr val="accent2"/>
              </a:buClr>
              <a:buFont typeface="Wingdings" panose="05000000000000000000" pitchFamily="2" charset="2"/>
              <a:buChar char="o"/>
              <a:tabLst>
                <a:tab pos="1617663" algn="l"/>
              </a:tabLst>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tabLst>
                <a:tab pos="1617663" algn="l"/>
              </a:tabLst>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tabLst>
                <a:tab pos="1617663" algn="l"/>
              </a:tabLst>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tabLst>
                <a:tab pos="1617663" algn="l"/>
              </a:tabLst>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tabLst>
                <a:tab pos="1617663" algn="l"/>
              </a:tabLst>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tabLst>
                <a:tab pos="1617663" algn="l"/>
              </a:tabLst>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tabLst>
                <a:tab pos="1617663" algn="l"/>
              </a:tabLst>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tabLst>
                <a:tab pos="1617663" algn="l"/>
              </a:tabLst>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tabLst>
                <a:tab pos="1617663" algn="l"/>
              </a:tabLst>
              <a:defRPr sz="2000">
                <a:solidFill>
                  <a:schemeClr val="tx1"/>
                </a:solidFill>
                <a:latin typeface="Verdana" panose="020B0604030504040204" pitchFamily="34" charset="0"/>
              </a:defRPr>
            </a:lvl9pPr>
          </a:lstStyle>
          <a:p>
            <a:pPr algn="just">
              <a:spcBef>
                <a:spcPts val="300"/>
              </a:spcBef>
              <a:buFont typeface="Wingdings" panose="05000000000000000000" pitchFamily="2" charset="2"/>
              <a:buNone/>
              <a:defRPr/>
            </a:pPr>
            <a:r>
              <a:rPr lang="tr-TR" altLang="tr-TR" sz="1600" b="1" dirty="0">
                <a:latin typeface="Arial" panose="020B0604020202020204" pitchFamily="34" charset="0"/>
              </a:rPr>
              <a:t>Hizmete Geçiş	: 	</a:t>
            </a:r>
            <a:r>
              <a:rPr lang="tr-TR" altLang="tr-TR" sz="1600" dirty="0">
                <a:latin typeface="Arial" panose="020B0604020202020204" pitchFamily="34" charset="0"/>
              </a:rPr>
              <a:t>18 Eylül 2000</a:t>
            </a:r>
          </a:p>
          <a:p>
            <a:pPr algn="just">
              <a:spcBef>
                <a:spcPts val="300"/>
              </a:spcBef>
              <a:buFont typeface="Wingdings" panose="05000000000000000000" pitchFamily="2" charset="2"/>
              <a:buNone/>
              <a:defRPr/>
            </a:pPr>
            <a:r>
              <a:rPr lang="tr-TR" altLang="tr-TR" sz="1600" b="1" dirty="0">
                <a:latin typeface="Arial" panose="020B0604020202020204" pitchFamily="34" charset="0"/>
              </a:rPr>
              <a:t>Okul Alanı	: 	</a:t>
            </a:r>
            <a:r>
              <a:rPr lang="tr-TR" altLang="tr-TR" sz="1600" dirty="0">
                <a:latin typeface="Arial" panose="020B0604020202020204" pitchFamily="34" charset="0"/>
              </a:rPr>
              <a:t>3500 metrekare</a:t>
            </a:r>
          </a:p>
          <a:p>
            <a:pPr marL="1704975" indent="-1704975">
              <a:spcBef>
                <a:spcPts val="300"/>
              </a:spcBef>
              <a:buFont typeface="Wingdings" panose="05000000000000000000" pitchFamily="2" charset="2"/>
              <a:buNone/>
              <a:defRPr/>
            </a:pPr>
            <a:r>
              <a:rPr lang="tr-TR" altLang="tr-TR" sz="1600" b="1" dirty="0">
                <a:latin typeface="Arial" panose="020B0604020202020204" pitchFamily="34" charset="0"/>
              </a:rPr>
              <a:t>Dernek</a:t>
            </a:r>
            <a:r>
              <a:rPr lang="en-GB" altLang="tr-TR" sz="1600" b="1" dirty="0">
                <a:latin typeface="Arial" panose="020B0604020202020204" pitchFamily="34" charset="0"/>
              </a:rPr>
              <a:t>/</a:t>
            </a:r>
            <a:r>
              <a:rPr lang="en-GB" altLang="tr-TR" sz="1600" b="1" dirty="0" err="1">
                <a:latin typeface="Arial" panose="020B0604020202020204" pitchFamily="34" charset="0"/>
              </a:rPr>
              <a:t>Birlik</a:t>
            </a:r>
            <a:r>
              <a:rPr lang="tr-TR" altLang="tr-TR" sz="1600" b="1" dirty="0">
                <a:latin typeface="Arial" panose="020B0604020202020204" pitchFamily="34" charset="0"/>
              </a:rPr>
              <a:t>	: 	</a:t>
            </a:r>
            <a:r>
              <a:rPr lang="en-GB" altLang="tr-TR" sz="1600" dirty="0" err="1">
                <a:latin typeface="Arial" panose="020B0604020202020204" pitchFamily="34" charset="0"/>
              </a:rPr>
              <a:t>Okul</a:t>
            </a:r>
            <a:r>
              <a:rPr lang="en-GB" altLang="tr-TR" sz="1600" dirty="0">
                <a:latin typeface="Arial" panose="020B0604020202020204" pitchFamily="34" charset="0"/>
              </a:rPr>
              <a:t> Aile Birliği</a:t>
            </a:r>
          </a:p>
        </p:txBody>
      </p:sp>
      <p:sp>
        <p:nvSpPr>
          <p:cNvPr id="2" name="Dikdörtgen 1"/>
          <p:cNvSpPr/>
          <p:nvPr/>
        </p:nvSpPr>
        <p:spPr>
          <a:xfrm>
            <a:off x="458794" y="2073998"/>
            <a:ext cx="8390258" cy="4062651"/>
          </a:xfrm>
          <a:prstGeom prst="rect">
            <a:avLst/>
          </a:prstGeom>
        </p:spPr>
        <p:txBody>
          <a:bodyPr wrap="square">
            <a:spAutoFit/>
          </a:bodyPr>
          <a:lstStyle/>
          <a:p>
            <a:r>
              <a:rPr lang="tr-TR" sz="2000" b="1" dirty="0"/>
              <a:t>Tarihçesi: </a:t>
            </a:r>
          </a:p>
          <a:p>
            <a:pPr algn="just"/>
            <a:r>
              <a:rPr lang="tr-TR" sz="2000" dirty="0"/>
              <a:t>Okulumuz 2000 yılında, Merhume Öğretmen Nihal Erdem’in evlatları hayırsever iş adamları Salim Erdem, M. </a:t>
            </a:r>
            <a:r>
              <a:rPr lang="tr-TR" sz="2000" dirty="0" err="1"/>
              <a:t>Sacit</a:t>
            </a:r>
            <a:r>
              <a:rPr lang="tr-TR" sz="2000" dirty="0"/>
              <a:t> Erdem, H.Ekrem Erdem ve F.Özlem tarafından annelerinin adına yaptırılarak Bakanlığımıza anahtar teslimi bağışlanmış olup; 2000–2001 öğretim yılında 200 öğrenci ile Nihal</a:t>
            </a:r>
          </a:p>
          <a:p>
            <a:pPr algn="just"/>
            <a:r>
              <a:rPr lang="tr-TR" sz="2000" dirty="0"/>
              <a:t>Erdem Ticaret Meslek Lisesi olarak 9.sınıftan eğitim ve öğretime başlamıştır. İlk mezunlarını 2002–2003 öğretim yılında vermiştir. 2003–2004 öğretim yılı başında </a:t>
            </a:r>
            <a:r>
              <a:rPr lang="tr-TR" sz="2000" dirty="0" err="1"/>
              <a:t>Mezitli’de</a:t>
            </a:r>
            <a:r>
              <a:rPr lang="tr-TR" sz="2000" dirty="0"/>
              <a:t> bulunan Anadolu Dış Ticaret, Anadolu Ticaret ve Anadolu İletişim Meslek Liselerinin okulumuza taşınmasıyla hem öğrenci sayısı hem de bölüm sayısı artmıştır. Okulların birleşmesi ile birlikte eğitim araç gereci de zenginleşmiş ve eğitim öğretim imkânları artmıştır.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ACA9FE0E-A67C-4DA6-ABC4-3E441A5CF033}" type="slidenum">
              <a:rPr lang="tr-TR" altLang="tr-TR" sz="900" smtClean="0">
                <a:latin typeface="Arial" panose="020B0604020202020204" pitchFamily="34" charset="0"/>
              </a:rPr>
              <a:pPr>
                <a:spcBef>
                  <a:spcPct val="0"/>
                </a:spcBef>
                <a:buClrTx/>
                <a:buFontTx/>
                <a:buNone/>
              </a:pPr>
              <a:t>3</a:t>
            </a:fld>
            <a:endParaRPr lang="tr-TR" altLang="tr-TR" sz="900">
              <a:latin typeface="Arial" panose="020B0604020202020204" pitchFamily="34" charset="0"/>
            </a:endParaRPr>
          </a:p>
        </p:txBody>
      </p:sp>
      <p:sp>
        <p:nvSpPr>
          <p:cNvPr id="28675" name="TextBox 1"/>
          <p:cNvSpPr txBox="1">
            <a:spLocks noChangeArrowheads="1"/>
          </p:cNvSpPr>
          <p:nvPr/>
        </p:nvSpPr>
        <p:spPr bwMode="auto">
          <a:xfrm>
            <a:off x="323850" y="1196975"/>
            <a:ext cx="6030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Clr>
                <a:schemeClr val="accent2"/>
              </a:buClr>
              <a:buFont typeface="Wingdings" panose="05000000000000000000" pitchFamily="2" charset="2"/>
              <a:buChar char="o"/>
              <a:tabLst>
                <a:tab pos="273050" algn="r"/>
                <a:tab pos="720725" algn="l"/>
              </a:tabLst>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tabLst>
                <a:tab pos="273050" algn="r"/>
                <a:tab pos="720725" algn="l"/>
              </a:tabLst>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tabLst>
                <a:tab pos="273050" algn="r"/>
                <a:tab pos="720725" algn="l"/>
              </a:tabLst>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tabLst>
                <a:tab pos="273050" algn="r"/>
                <a:tab pos="720725" algn="l"/>
              </a:tabLst>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tabLst>
                <a:tab pos="273050" algn="r"/>
                <a:tab pos="720725" algn="l"/>
              </a:tabLst>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tabLst>
                <a:tab pos="273050" algn="r"/>
                <a:tab pos="720725" algn="l"/>
              </a:tabLst>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tabLst>
                <a:tab pos="273050" algn="r"/>
                <a:tab pos="720725" algn="l"/>
              </a:tabLst>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tabLst>
                <a:tab pos="273050" algn="r"/>
                <a:tab pos="720725" algn="l"/>
              </a:tabLst>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tabLst>
                <a:tab pos="273050" algn="r"/>
                <a:tab pos="720725" algn="l"/>
              </a:tabLst>
              <a:defRPr sz="2000">
                <a:solidFill>
                  <a:schemeClr val="tx1"/>
                </a:solidFill>
                <a:latin typeface="Verdana" panose="020B0604030504040204" pitchFamily="34" charset="0"/>
              </a:defRPr>
            </a:lvl9pPr>
          </a:lstStyle>
          <a:p>
            <a:pPr eaLnBrk="1" hangingPunct="1">
              <a:spcBef>
                <a:spcPct val="0"/>
              </a:spcBef>
              <a:buClrTx/>
              <a:buFont typeface="Arial" panose="020B0604020202020204" pitchFamily="34" charset="0"/>
              <a:buChar char="•"/>
            </a:pPr>
            <a:endParaRPr lang="tr-TR" altLang="tr-TR" sz="1400">
              <a:latin typeface="Arial" panose="020B0604020202020204" pitchFamily="34" charset="0"/>
              <a:ea typeface="SimSun" panose="02010600030101010101" pitchFamily="2" charset="-122"/>
            </a:endParaRPr>
          </a:p>
        </p:txBody>
      </p:sp>
      <p:sp>
        <p:nvSpPr>
          <p:cNvPr id="28676" name="Title 8"/>
          <p:cNvSpPr txBox="1">
            <a:spLocks/>
          </p:cNvSpPr>
          <p:nvPr/>
        </p:nvSpPr>
        <p:spPr bwMode="auto">
          <a:xfrm>
            <a:off x="430213" y="200025"/>
            <a:ext cx="8534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800" b="1" dirty="0"/>
              <a:t>FİZİKİ KAPASİTE</a:t>
            </a:r>
          </a:p>
        </p:txBody>
      </p:sp>
      <p:sp>
        <p:nvSpPr>
          <p:cNvPr id="6" name="Dikdörtgen 13"/>
          <p:cNvSpPr/>
          <p:nvPr/>
        </p:nvSpPr>
        <p:spPr>
          <a:xfrm>
            <a:off x="611560" y="1556792"/>
            <a:ext cx="7640116"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8900" lvl="0" indent="177800" algn="just">
              <a:lnSpc>
                <a:spcPct val="150000"/>
              </a:lnSpc>
              <a:spcAft>
                <a:spcPts val="0"/>
              </a:spcAft>
              <a:buFont typeface="Symbol"/>
              <a:buBlip>
                <a:blip r:embed="rId3"/>
              </a:buBlip>
              <a:tabLst>
                <a:tab pos="88900" algn="l"/>
              </a:tabLst>
            </a:pPr>
            <a:r>
              <a:rPr lang="tr-TR" sz="1400" dirty="0">
                <a:ea typeface="Times New Roman"/>
              </a:rPr>
              <a:t>DERSLİK SAYISI     : 44</a:t>
            </a:r>
            <a:endParaRPr lang="tr-TR" sz="1400" dirty="0">
              <a:effectLst/>
              <a:latin typeface="Times New Roman"/>
              <a:ea typeface="Times New Roman"/>
            </a:endParaRPr>
          </a:p>
        </p:txBody>
      </p:sp>
      <p:sp>
        <p:nvSpPr>
          <p:cNvPr id="7" name="Dikdörtgen 13"/>
          <p:cNvSpPr/>
          <p:nvPr/>
        </p:nvSpPr>
        <p:spPr>
          <a:xfrm>
            <a:off x="611560" y="2141426"/>
            <a:ext cx="7640116"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8900" lvl="0" indent="177800" algn="just">
              <a:lnSpc>
                <a:spcPct val="150000"/>
              </a:lnSpc>
              <a:spcAft>
                <a:spcPts val="0"/>
              </a:spcAft>
              <a:buFont typeface="Symbol"/>
              <a:buBlip>
                <a:blip r:embed="rId3"/>
              </a:buBlip>
              <a:tabLst>
                <a:tab pos="88900" algn="l"/>
              </a:tabLst>
            </a:pPr>
            <a:r>
              <a:rPr lang="tr-TR" sz="1400" dirty="0">
                <a:effectLst/>
                <a:latin typeface="Times New Roman"/>
                <a:ea typeface="Times New Roman"/>
              </a:rPr>
              <a:t>BİLGİSAYARLABORATUVARI  :    3 </a:t>
            </a:r>
          </a:p>
        </p:txBody>
      </p:sp>
      <p:sp>
        <p:nvSpPr>
          <p:cNvPr id="8" name="Dikdörtgen 13"/>
          <p:cNvSpPr/>
          <p:nvPr/>
        </p:nvSpPr>
        <p:spPr>
          <a:xfrm>
            <a:off x="611560" y="2771238"/>
            <a:ext cx="7640116"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8900" lvl="0" indent="177800" algn="just">
              <a:lnSpc>
                <a:spcPct val="150000"/>
              </a:lnSpc>
              <a:spcAft>
                <a:spcPts val="0"/>
              </a:spcAft>
              <a:buFont typeface="Symbol"/>
              <a:buBlip>
                <a:blip r:embed="rId3"/>
              </a:buBlip>
              <a:tabLst>
                <a:tab pos="88900" algn="l"/>
              </a:tabLst>
            </a:pPr>
            <a:r>
              <a:rPr lang="tr-TR" sz="1400" dirty="0">
                <a:latin typeface="Times New Roman"/>
                <a:ea typeface="Times New Roman"/>
              </a:rPr>
              <a:t>BİLGİSAYARLI MUHASEBE LABORATUVARI</a:t>
            </a:r>
            <a:r>
              <a:rPr lang="tr-TR" sz="1400" dirty="0">
                <a:effectLst/>
                <a:latin typeface="Times New Roman"/>
                <a:ea typeface="Times New Roman"/>
              </a:rPr>
              <a:t>:   1</a:t>
            </a:r>
          </a:p>
        </p:txBody>
      </p:sp>
      <p:sp>
        <p:nvSpPr>
          <p:cNvPr id="9" name="Dikdörtgen 13"/>
          <p:cNvSpPr/>
          <p:nvPr/>
        </p:nvSpPr>
        <p:spPr>
          <a:xfrm>
            <a:off x="611560" y="3927376"/>
            <a:ext cx="7640116"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8900" indent="177800" algn="just">
              <a:lnSpc>
                <a:spcPct val="150000"/>
              </a:lnSpc>
              <a:buBlip>
                <a:blip r:embed="rId3"/>
              </a:buBlip>
              <a:tabLst>
                <a:tab pos="88900" algn="l"/>
              </a:tabLst>
            </a:pPr>
            <a:r>
              <a:rPr lang="tr-TR" sz="1400" dirty="0">
                <a:ea typeface="Times New Roman"/>
              </a:rPr>
              <a:t>BİLGİSAYARLI KLAVYE LABORATUVARI         :   </a:t>
            </a:r>
            <a:r>
              <a:rPr lang="tr-TR" sz="1400" dirty="0">
                <a:latin typeface="Times New Roman"/>
                <a:ea typeface="Times New Roman"/>
              </a:rPr>
              <a:t>1</a:t>
            </a:r>
          </a:p>
        </p:txBody>
      </p:sp>
      <p:sp>
        <p:nvSpPr>
          <p:cNvPr id="10" name="Dikdörtgen 13"/>
          <p:cNvSpPr/>
          <p:nvPr/>
        </p:nvSpPr>
        <p:spPr>
          <a:xfrm>
            <a:off x="611560" y="3342742"/>
            <a:ext cx="7640116" cy="3809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8900" indent="177800" algn="just">
              <a:lnSpc>
                <a:spcPct val="150000"/>
              </a:lnSpc>
              <a:buBlip>
                <a:blip r:embed="rId3"/>
              </a:buBlip>
              <a:tabLst>
                <a:tab pos="88900" algn="l"/>
              </a:tabLst>
            </a:pPr>
            <a:r>
              <a:rPr lang="tr-TR" sz="1400" dirty="0">
                <a:ea typeface="Times New Roman"/>
              </a:rPr>
              <a:t>BİLGİSAYARDA OFİS LABORATUVARI: </a:t>
            </a:r>
            <a:r>
              <a:rPr lang="tr-TR" sz="1400" dirty="0">
                <a:latin typeface="Times New Roman"/>
                <a:ea typeface="Times New Roman"/>
              </a:rPr>
              <a:t>1</a:t>
            </a:r>
          </a:p>
        </p:txBody>
      </p:sp>
      <p:sp>
        <p:nvSpPr>
          <p:cNvPr id="11" name="Dikdörtgen 13"/>
          <p:cNvSpPr/>
          <p:nvPr/>
        </p:nvSpPr>
        <p:spPr>
          <a:xfrm>
            <a:off x="611560" y="4570318"/>
            <a:ext cx="7640116"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8900" lvl="0" indent="177800" algn="just">
              <a:lnSpc>
                <a:spcPct val="150000"/>
              </a:lnSpc>
              <a:spcAft>
                <a:spcPts val="0"/>
              </a:spcAft>
              <a:buFont typeface="Symbol"/>
              <a:buBlip>
                <a:blip r:embed="rId3"/>
              </a:buBlip>
              <a:tabLst>
                <a:tab pos="88900" algn="l"/>
              </a:tabLst>
            </a:pPr>
            <a:r>
              <a:rPr lang="tr-TR" sz="1400" dirty="0">
                <a:effectLst/>
                <a:latin typeface="Times New Roman"/>
                <a:ea typeface="Times New Roman"/>
              </a:rPr>
              <a:t>GAZETECİLİK LABORATUVARI  :    1 </a:t>
            </a:r>
          </a:p>
        </p:txBody>
      </p:sp>
      <p:sp>
        <p:nvSpPr>
          <p:cNvPr id="12" name="Dikdörtgen 13"/>
          <p:cNvSpPr/>
          <p:nvPr/>
        </p:nvSpPr>
        <p:spPr>
          <a:xfrm>
            <a:off x="611560" y="5200130"/>
            <a:ext cx="7640116"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8900" lvl="0" indent="177800" algn="just">
              <a:lnSpc>
                <a:spcPct val="150000"/>
              </a:lnSpc>
              <a:spcAft>
                <a:spcPts val="0"/>
              </a:spcAft>
              <a:buFont typeface="Symbol"/>
              <a:buBlip>
                <a:blip r:embed="rId3"/>
              </a:buBlip>
              <a:tabLst>
                <a:tab pos="88900" algn="l"/>
              </a:tabLst>
            </a:pPr>
            <a:r>
              <a:rPr lang="tr-TR" sz="1400" dirty="0">
                <a:latin typeface="Times New Roman"/>
                <a:ea typeface="Times New Roman"/>
              </a:rPr>
              <a:t>RADYO TELEVİZYON LABORATUVARI </a:t>
            </a:r>
            <a:r>
              <a:rPr lang="tr-TR" sz="1400" dirty="0">
                <a:effectLst/>
                <a:latin typeface="Times New Roman"/>
                <a:ea typeface="Times New Roman"/>
              </a:rPr>
              <a:t>:   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BB466F2C-C4DD-4ECA-AAAD-16AB311CDFDA}" type="slidenum">
              <a:rPr lang="tr-TR" altLang="tr-TR" smtClean="0"/>
              <a:pPr>
                <a:defRPr/>
              </a:pPr>
              <a:t>4</a:t>
            </a:fld>
            <a:endParaRPr lang="tr-TR" altLang="tr-TR"/>
          </a:p>
        </p:txBody>
      </p:sp>
      <p:sp>
        <p:nvSpPr>
          <p:cNvPr id="7" name="Title 8"/>
          <p:cNvSpPr txBox="1">
            <a:spLocks/>
          </p:cNvSpPr>
          <p:nvPr/>
        </p:nvSpPr>
        <p:spPr bwMode="auto">
          <a:xfrm>
            <a:off x="430213" y="200025"/>
            <a:ext cx="8534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800" b="1" dirty="0"/>
              <a:t>DIŞ GÖRÜNÜŞ</a:t>
            </a:r>
          </a:p>
        </p:txBody>
      </p:sp>
      <p:pic>
        <p:nvPicPr>
          <p:cNvPr id="2050" name="Picture 2"/>
          <p:cNvPicPr>
            <a:picLocks noChangeAspect="1" noChangeArrowheads="1"/>
          </p:cNvPicPr>
          <p:nvPr/>
        </p:nvPicPr>
        <p:blipFill>
          <a:blip r:embed="rId2" cstate="print"/>
          <a:srcRect/>
          <a:stretch>
            <a:fillRect/>
          </a:stretch>
        </p:blipFill>
        <p:spPr bwMode="auto">
          <a:xfrm>
            <a:off x="395535" y="1340768"/>
            <a:ext cx="3833041" cy="208823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499992" y="1340768"/>
            <a:ext cx="4267200" cy="208823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395536" y="3861048"/>
            <a:ext cx="3816424" cy="2376264"/>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499992" y="3861048"/>
            <a:ext cx="4248472" cy="2376264"/>
          </a:xfrm>
          <a:prstGeom prst="rect">
            <a:avLst/>
          </a:prstGeom>
          <a:noFill/>
          <a:ln w="9525">
            <a:noFill/>
            <a:miter lim="800000"/>
            <a:headEnd/>
            <a:tailEnd/>
          </a:ln>
          <a:effectLst/>
        </p:spPr>
      </p:pic>
    </p:spTree>
    <p:extLst>
      <p:ext uri="{BB962C8B-B14F-4D97-AF65-F5344CB8AC3E}">
        <p14:creationId xmlns:p14="http://schemas.microsoft.com/office/powerpoint/2010/main" val="34300997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BB466F2C-C4DD-4ECA-AAAD-16AB311CDFDA}" type="slidenum">
              <a:rPr lang="tr-TR" altLang="tr-TR" smtClean="0"/>
              <a:pPr>
                <a:defRPr/>
              </a:pPr>
              <a:t>5</a:t>
            </a:fld>
            <a:endParaRPr lang="tr-TR" altLang="tr-TR"/>
          </a:p>
        </p:txBody>
      </p:sp>
      <p:sp>
        <p:nvSpPr>
          <p:cNvPr id="7" name="Title 8"/>
          <p:cNvSpPr txBox="1">
            <a:spLocks/>
          </p:cNvSpPr>
          <p:nvPr/>
        </p:nvSpPr>
        <p:spPr bwMode="auto">
          <a:xfrm>
            <a:off x="430213" y="200025"/>
            <a:ext cx="8534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800" b="1" dirty="0"/>
              <a:t>DERSLİKLER</a:t>
            </a:r>
          </a:p>
        </p:txBody>
      </p:sp>
      <p:pic>
        <p:nvPicPr>
          <p:cNvPr id="37890" name="Picture 2" descr="https://fastly.4sqi.net/img/general/width960/90114985_Dw-CFVBEdXimOHU2udPx1Gbs35OL0ajEJT5tYeOXD70.jpg"/>
          <p:cNvPicPr>
            <a:picLocks noChangeAspect="1" noChangeArrowheads="1"/>
          </p:cNvPicPr>
          <p:nvPr/>
        </p:nvPicPr>
        <p:blipFill>
          <a:blip r:embed="rId2" cstate="print"/>
          <a:srcRect/>
          <a:stretch>
            <a:fillRect/>
          </a:stretch>
        </p:blipFill>
        <p:spPr bwMode="auto">
          <a:xfrm>
            <a:off x="395536" y="1196752"/>
            <a:ext cx="3898970" cy="2664296"/>
          </a:xfrm>
          <a:prstGeom prst="rect">
            <a:avLst/>
          </a:prstGeom>
          <a:noFill/>
        </p:spPr>
      </p:pic>
      <p:pic>
        <p:nvPicPr>
          <p:cNvPr id="37892" name="Picture 4" descr="MUSTAFA AKSU - 03.07.2019 - 03-07-2019"/>
          <p:cNvPicPr>
            <a:picLocks noChangeAspect="1" noChangeArrowheads="1"/>
          </p:cNvPicPr>
          <p:nvPr/>
        </p:nvPicPr>
        <p:blipFill>
          <a:blip r:embed="rId3" cstate="print"/>
          <a:srcRect/>
          <a:stretch>
            <a:fillRect/>
          </a:stretch>
        </p:blipFill>
        <p:spPr bwMode="auto">
          <a:xfrm>
            <a:off x="4716016" y="3573016"/>
            <a:ext cx="4133032" cy="3099774"/>
          </a:xfrm>
          <a:prstGeom prst="rect">
            <a:avLst/>
          </a:prstGeom>
          <a:noFill/>
        </p:spPr>
      </p:pic>
    </p:spTree>
    <p:extLst>
      <p:ext uri="{BB962C8B-B14F-4D97-AF65-F5344CB8AC3E}">
        <p14:creationId xmlns:p14="http://schemas.microsoft.com/office/powerpoint/2010/main" val="13045813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BB466F2C-C4DD-4ECA-AAAD-16AB311CDFDA}" type="slidenum">
              <a:rPr lang="tr-TR" altLang="tr-TR" smtClean="0"/>
              <a:pPr>
                <a:defRPr/>
              </a:pPr>
              <a:t>6</a:t>
            </a:fld>
            <a:endParaRPr lang="tr-TR" altLang="tr-TR"/>
          </a:p>
        </p:txBody>
      </p:sp>
      <p:sp>
        <p:nvSpPr>
          <p:cNvPr id="7" name="Title 8"/>
          <p:cNvSpPr txBox="1">
            <a:spLocks/>
          </p:cNvSpPr>
          <p:nvPr/>
        </p:nvSpPr>
        <p:spPr bwMode="auto">
          <a:xfrm>
            <a:off x="430213" y="200025"/>
            <a:ext cx="8534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800" b="1" dirty="0"/>
              <a:t>LABORATUVARLAR</a:t>
            </a:r>
          </a:p>
        </p:txBody>
      </p:sp>
      <p:pic>
        <p:nvPicPr>
          <p:cNvPr id="36866" name="Picture 2" descr="16-12-2019"/>
          <p:cNvPicPr>
            <a:picLocks noChangeAspect="1" noChangeArrowheads="1"/>
          </p:cNvPicPr>
          <p:nvPr/>
        </p:nvPicPr>
        <p:blipFill>
          <a:blip r:embed="rId2" cstate="print"/>
          <a:srcRect/>
          <a:stretch>
            <a:fillRect/>
          </a:stretch>
        </p:blipFill>
        <p:spPr bwMode="auto">
          <a:xfrm>
            <a:off x="323528" y="1124744"/>
            <a:ext cx="3968442" cy="2376264"/>
          </a:xfrm>
          <a:prstGeom prst="rect">
            <a:avLst/>
          </a:prstGeom>
          <a:noFill/>
        </p:spPr>
      </p:pic>
      <p:pic>
        <p:nvPicPr>
          <p:cNvPr id="36867" name="Picture 3"/>
          <p:cNvPicPr>
            <a:picLocks noChangeAspect="1" noChangeArrowheads="1"/>
          </p:cNvPicPr>
          <p:nvPr/>
        </p:nvPicPr>
        <p:blipFill>
          <a:blip r:embed="rId3" cstate="print"/>
          <a:srcRect/>
          <a:stretch>
            <a:fillRect/>
          </a:stretch>
        </p:blipFill>
        <p:spPr bwMode="auto">
          <a:xfrm>
            <a:off x="4644008" y="1124744"/>
            <a:ext cx="3744416" cy="2376264"/>
          </a:xfrm>
          <a:prstGeom prst="rect">
            <a:avLst/>
          </a:prstGeom>
          <a:noFill/>
          <a:ln w="9525">
            <a:noFill/>
            <a:miter lim="800000"/>
            <a:headEnd/>
            <a:tailEnd/>
          </a:ln>
          <a:effectLst/>
        </p:spPr>
      </p:pic>
      <p:pic>
        <p:nvPicPr>
          <p:cNvPr id="36868" name="Picture 4"/>
          <p:cNvPicPr>
            <a:picLocks noChangeAspect="1" noChangeArrowheads="1"/>
          </p:cNvPicPr>
          <p:nvPr/>
        </p:nvPicPr>
        <p:blipFill>
          <a:blip r:embed="rId4" cstate="print"/>
          <a:srcRect/>
          <a:stretch>
            <a:fillRect/>
          </a:stretch>
        </p:blipFill>
        <p:spPr bwMode="auto">
          <a:xfrm>
            <a:off x="323528" y="3717032"/>
            <a:ext cx="3960440" cy="2217846"/>
          </a:xfrm>
          <a:prstGeom prst="rect">
            <a:avLst/>
          </a:prstGeom>
          <a:noFill/>
          <a:ln w="9525">
            <a:noFill/>
            <a:miter lim="800000"/>
            <a:headEnd/>
            <a:tailEnd/>
          </a:ln>
          <a:effectLst/>
        </p:spPr>
      </p:pic>
      <p:pic>
        <p:nvPicPr>
          <p:cNvPr id="36870" name="Picture 6" descr="19-06-2019">
            <a:hlinkClick r:id="rId5" tooltip="19-06-2019"/>
          </p:cNvPr>
          <p:cNvPicPr>
            <a:picLocks noChangeAspect="1" noChangeArrowheads="1"/>
          </p:cNvPicPr>
          <p:nvPr/>
        </p:nvPicPr>
        <p:blipFill>
          <a:blip r:embed="rId6" cstate="print"/>
          <a:srcRect/>
          <a:stretch>
            <a:fillRect/>
          </a:stretch>
        </p:blipFill>
        <p:spPr bwMode="auto">
          <a:xfrm>
            <a:off x="4644008" y="3645024"/>
            <a:ext cx="3744416" cy="2304256"/>
          </a:xfrm>
          <a:prstGeom prst="rect">
            <a:avLst/>
          </a:prstGeom>
          <a:noFill/>
        </p:spPr>
      </p:pic>
    </p:spTree>
    <p:extLst>
      <p:ext uri="{BB962C8B-B14F-4D97-AF65-F5344CB8AC3E}">
        <p14:creationId xmlns:p14="http://schemas.microsoft.com/office/powerpoint/2010/main" val="7327365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BB466F2C-C4DD-4ECA-AAAD-16AB311CDFDA}" type="slidenum">
              <a:rPr lang="tr-TR" altLang="tr-TR" smtClean="0"/>
              <a:pPr>
                <a:defRPr/>
              </a:pPr>
              <a:t>7</a:t>
            </a:fld>
            <a:endParaRPr lang="tr-TR" alt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1" y="3861049"/>
            <a:ext cx="4320479" cy="2727302"/>
          </a:xfrm>
          <a:prstGeom prst="rect">
            <a:avLst/>
          </a:prstGeom>
          <a:ln>
            <a:noFill/>
          </a:ln>
          <a:effectLst>
            <a:outerShdw blurRad="190500" algn="tl" rotWithShape="0">
              <a:srgbClr val="000000">
                <a:alpha val="70000"/>
              </a:srgbClr>
            </a:outerShdw>
          </a:effec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9" y="3861049"/>
            <a:ext cx="4248472" cy="2707049"/>
          </a:xfrm>
          <a:prstGeom prst="rect">
            <a:avLst/>
          </a:prstGeom>
          <a:ln>
            <a:noFill/>
          </a:ln>
          <a:effectLst>
            <a:outerShdw blurRad="190500" algn="tl" rotWithShape="0">
              <a:srgbClr val="000000">
                <a:alpha val="70000"/>
              </a:srgbClr>
            </a:outerShdw>
          </a:effectLst>
        </p:spPr>
      </p:pic>
      <p:sp>
        <p:nvSpPr>
          <p:cNvPr id="7" name="Title 8"/>
          <p:cNvSpPr txBox="1">
            <a:spLocks/>
          </p:cNvSpPr>
          <p:nvPr/>
        </p:nvSpPr>
        <p:spPr bwMode="auto">
          <a:xfrm>
            <a:off x="430213" y="200025"/>
            <a:ext cx="8534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800" b="1" dirty="0"/>
              <a:t>ÇOK AMAÇLI SALON</a:t>
            </a:r>
          </a:p>
        </p:txBody>
      </p:sp>
      <p:pic>
        <p:nvPicPr>
          <p:cNvPr id="34817" name="Picture 1"/>
          <p:cNvPicPr>
            <a:picLocks noChangeAspect="1" noChangeArrowheads="1"/>
          </p:cNvPicPr>
          <p:nvPr/>
        </p:nvPicPr>
        <p:blipFill>
          <a:blip r:embed="rId4" cstate="print"/>
          <a:srcRect/>
          <a:stretch>
            <a:fillRect/>
          </a:stretch>
        </p:blipFill>
        <p:spPr bwMode="auto">
          <a:xfrm>
            <a:off x="2267744" y="1052736"/>
            <a:ext cx="4896544" cy="2736304"/>
          </a:xfrm>
          <a:prstGeom prst="rect">
            <a:avLst/>
          </a:prstGeom>
          <a:noFill/>
          <a:ln w="9525">
            <a:noFill/>
            <a:miter lim="800000"/>
            <a:headEnd/>
            <a:tailEnd/>
          </a:ln>
          <a:effectLst/>
        </p:spPr>
      </p:pic>
    </p:spTree>
    <p:extLst>
      <p:ext uri="{BB962C8B-B14F-4D97-AF65-F5344CB8AC3E}">
        <p14:creationId xmlns:p14="http://schemas.microsoft.com/office/powerpoint/2010/main" val="15394854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BB466F2C-C4DD-4ECA-AAAD-16AB311CDFDA}" type="slidenum">
              <a:rPr lang="tr-TR" altLang="tr-TR" smtClean="0"/>
              <a:pPr>
                <a:defRPr/>
              </a:pPr>
              <a:t>8</a:t>
            </a:fld>
            <a:endParaRPr lang="tr-TR" altLang="tr-T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1" y="1124744"/>
            <a:ext cx="7992889" cy="2550801"/>
          </a:xfrm>
          <a:prstGeom prst="rect">
            <a:avLst/>
          </a:prstGeom>
          <a:ln>
            <a:noFill/>
          </a:ln>
          <a:effectLst>
            <a:outerShdw blurRad="190500" algn="tl" rotWithShape="0">
              <a:srgbClr val="000000">
                <a:alpha val="70000"/>
              </a:srgbClr>
            </a:outerShdw>
          </a:effectLst>
        </p:spPr>
      </p:pic>
      <p:sp>
        <p:nvSpPr>
          <p:cNvPr id="7" name="Title 8"/>
          <p:cNvSpPr txBox="1">
            <a:spLocks/>
          </p:cNvSpPr>
          <p:nvPr/>
        </p:nvSpPr>
        <p:spPr bwMode="auto">
          <a:xfrm>
            <a:off x="430213" y="200025"/>
            <a:ext cx="8534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800" b="1" dirty="0"/>
              <a:t>ÖĞRETMENLER ODASI</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1" y="3861048"/>
            <a:ext cx="7992890" cy="28803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25717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304800"/>
            <a:ext cx="8001000" cy="531813"/>
          </a:xfrm>
        </p:spPr>
        <p:txBody>
          <a:bodyPr anchor="ctr"/>
          <a:lstStyle/>
          <a:p>
            <a:r>
              <a:rPr lang="en-GB" altLang="tr-TR" sz="2800" b="1" dirty="0">
                <a:solidFill>
                  <a:schemeClr val="tx1"/>
                </a:solidFill>
                <a:latin typeface="Arial" panose="020B0604020202020204" pitchFamily="34" charset="0"/>
                <a:cs typeface="Arial" panose="020B0604020202020204" pitchFamily="34" charset="0"/>
              </a:rPr>
              <a:t>ÖĞRETMEN ve ÖĞRENCİ SAYILARI</a:t>
            </a:r>
            <a:endParaRPr lang="tr-TR" altLang="tr-TR" sz="2800" b="1" dirty="0">
              <a:solidFill>
                <a:schemeClr val="tx1"/>
              </a:solidFill>
              <a:latin typeface="Arial" panose="020B0604020202020204" pitchFamily="34" charset="0"/>
              <a:cs typeface="Arial" panose="020B0604020202020204" pitchFamily="34" charset="0"/>
            </a:endParaRPr>
          </a:p>
        </p:txBody>
      </p:sp>
      <p:sp>
        <p:nvSpPr>
          <p:cNvPr id="29699" name="Slide Number Placeholder 2"/>
          <p:cNvSpPr>
            <a:spLocks noGrp="1"/>
          </p:cNvSpPr>
          <p:nvPr>
            <p:ph type="sldNum" sz="quarter" idx="12"/>
          </p:nvPr>
        </p:nvSpPr>
        <p:spPr>
          <a:xfrm>
            <a:off x="7200900" y="6408738"/>
            <a:ext cx="1981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endParaRPr lang="tr-TR" altLang="tr-TR" sz="900">
              <a:latin typeface="Arial" panose="020B0604020202020204" pitchFamily="34" charset="0"/>
            </a:endParaRPr>
          </a:p>
          <a:p>
            <a:pPr>
              <a:spcBef>
                <a:spcPct val="0"/>
              </a:spcBef>
              <a:buClrTx/>
              <a:buFontTx/>
              <a:buNone/>
            </a:pPr>
            <a:fld id="{D4859ACE-9EA3-46E3-A29B-C01F8E37FC97}" type="slidenum">
              <a:rPr lang="tr-TR" altLang="tr-TR" sz="900" smtClean="0">
                <a:latin typeface="Arial" panose="020B0604020202020204" pitchFamily="34" charset="0"/>
              </a:rPr>
              <a:pPr>
                <a:spcBef>
                  <a:spcPct val="0"/>
                </a:spcBef>
                <a:buClrTx/>
                <a:buFontTx/>
                <a:buNone/>
              </a:pPr>
              <a:t>9</a:t>
            </a:fld>
            <a:endParaRPr lang="tr-TR" altLang="tr-TR" sz="900">
              <a:latin typeface="Arial" panose="020B0604020202020204" pitchFamily="34" charset="0"/>
            </a:endParaRPr>
          </a:p>
        </p:txBody>
      </p:sp>
      <p:grpSp>
        <p:nvGrpSpPr>
          <p:cNvPr id="5" name="Grup 4">
            <a:extLst>
              <a:ext uri="{FF2B5EF4-FFF2-40B4-BE49-F238E27FC236}">
                <a16:creationId xmlns:a16="http://schemas.microsoft.com/office/drawing/2014/main" id="{5529F4B8-62F1-40C8-B411-E496116206DA}"/>
              </a:ext>
            </a:extLst>
          </p:cNvPr>
          <p:cNvGrpSpPr/>
          <p:nvPr/>
        </p:nvGrpSpPr>
        <p:grpSpPr>
          <a:xfrm>
            <a:off x="2195736" y="1988840"/>
            <a:ext cx="4774965" cy="3528392"/>
            <a:chOff x="2430461" y="769396"/>
            <a:chExt cx="4085756" cy="4139623"/>
          </a:xfrm>
        </p:grpSpPr>
        <p:sp>
          <p:nvSpPr>
            <p:cNvPr id="2" name="Rectangle 1"/>
            <p:cNvSpPr/>
            <p:nvPr/>
          </p:nvSpPr>
          <p:spPr>
            <a:xfrm>
              <a:off x="2430461" y="1580031"/>
              <a:ext cx="4076701" cy="3328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tr-TR" altLang="tr-TR">
                <a:solidFill>
                  <a:srgbClr val="FFFFFF"/>
                </a:solidFill>
                <a:latin typeface="Verdana" panose="020B0604030504040204" pitchFamily="34" charset="0"/>
              </a:endParaRPr>
            </a:p>
          </p:txBody>
        </p:sp>
        <p:grpSp>
          <p:nvGrpSpPr>
            <p:cNvPr id="3" name="Grup 2">
              <a:extLst>
                <a:ext uri="{FF2B5EF4-FFF2-40B4-BE49-F238E27FC236}">
                  <a16:creationId xmlns:a16="http://schemas.microsoft.com/office/drawing/2014/main" id="{38B132DB-4DA9-44C8-B91E-22A415E3681F}"/>
                </a:ext>
              </a:extLst>
            </p:cNvPr>
            <p:cNvGrpSpPr/>
            <p:nvPr/>
          </p:nvGrpSpPr>
          <p:grpSpPr>
            <a:xfrm>
              <a:off x="2541432" y="1626006"/>
              <a:ext cx="3765216" cy="1836001"/>
              <a:chOff x="183141" y="1792592"/>
              <a:chExt cx="3765216" cy="1836001"/>
            </a:xfrm>
          </p:grpSpPr>
          <p:sp>
            <p:nvSpPr>
              <p:cNvPr id="4" name="Rectangle 3"/>
              <p:cNvSpPr/>
              <p:nvPr/>
            </p:nvSpPr>
            <p:spPr>
              <a:xfrm>
                <a:off x="183141" y="1795410"/>
                <a:ext cx="928688" cy="99257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400" b="1" dirty="0">
                    <a:solidFill>
                      <a:schemeClr val="tx1"/>
                    </a:solidFill>
                    <a:latin typeface="Arial" panose="020B0604020202020204" pitchFamily="34" charset="0"/>
                    <a:cs typeface="Arial" panose="020B0604020202020204" pitchFamily="34" charset="0"/>
                  </a:rPr>
                  <a:t>9. </a:t>
                </a:r>
                <a:r>
                  <a:rPr lang="en-GB" sz="1400" b="1" dirty="0" err="1">
                    <a:solidFill>
                      <a:schemeClr val="tx1"/>
                    </a:solidFill>
                    <a:latin typeface="Arial" panose="020B0604020202020204" pitchFamily="34" charset="0"/>
                    <a:cs typeface="Arial" panose="020B0604020202020204" pitchFamily="34" charset="0"/>
                  </a:rPr>
                  <a:t>Sınıf</a:t>
                </a:r>
                <a:endParaRPr lang="tr-TR" sz="1400" b="1" dirty="0">
                  <a:solidFill>
                    <a:schemeClr val="tx1"/>
                  </a:solidFill>
                  <a:latin typeface="Arial" panose="020B0604020202020204" pitchFamily="34" charset="0"/>
                  <a:cs typeface="Arial" panose="020B0604020202020204" pitchFamily="34" charset="0"/>
                </a:endParaRPr>
              </a:p>
              <a:p>
                <a:pPr algn="ctr">
                  <a:defRPr/>
                </a:pPr>
                <a:r>
                  <a:rPr lang="tr-TR" sz="1400" dirty="0">
                    <a:solidFill>
                      <a:schemeClr val="tx1"/>
                    </a:solidFill>
                    <a:latin typeface="Arial" panose="020B0604020202020204" pitchFamily="34" charset="0"/>
                    <a:cs typeface="Arial" panose="020B0604020202020204" pitchFamily="34" charset="0"/>
                  </a:rPr>
                  <a:t>233 Öğrenci</a:t>
                </a:r>
                <a:endParaRPr lang="en-GB" sz="1400" dirty="0">
                  <a:solidFill>
                    <a:schemeClr val="tx1"/>
                  </a:solidFill>
                  <a:latin typeface="Arial" panose="020B0604020202020204" pitchFamily="34" charset="0"/>
                  <a:cs typeface="Arial" panose="020B0604020202020204" pitchFamily="34" charset="0"/>
                </a:endParaRPr>
              </a:p>
              <a:p>
                <a:pPr algn="ctr">
                  <a:defRPr/>
                </a:pPr>
                <a:r>
                  <a:rPr lang="tr-TR" sz="1400" dirty="0">
                    <a:solidFill>
                      <a:schemeClr val="tx1"/>
                    </a:solidFill>
                    <a:latin typeface="Arial" panose="020B0604020202020204" pitchFamily="34" charset="0"/>
                    <a:cs typeface="Arial" panose="020B0604020202020204" pitchFamily="34" charset="0"/>
                  </a:rPr>
                  <a:t>9</a:t>
                </a:r>
                <a:r>
                  <a:rPr lang="en-GB" sz="1400" dirty="0">
                    <a:solidFill>
                      <a:schemeClr val="tx1"/>
                    </a:solidFill>
                    <a:latin typeface="Arial" panose="020B0604020202020204" pitchFamily="34" charset="0"/>
                    <a:cs typeface="Arial" panose="020B0604020202020204" pitchFamily="34" charset="0"/>
                  </a:rPr>
                  <a:t> </a:t>
                </a:r>
                <a:r>
                  <a:rPr lang="tr-TR" sz="1400" dirty="0">
                    <a:solidFill>
                      <a:schemeClr val="tx1"/>
                    </a:solidFill>
                    <a:latin typeface="Arial" panose="020B0604020202020204" pitchFamily="34" charset="0"/>
                    <a:cs typeface="Arial" panose="020B0604020202020204" pitchFamily="34" charset="0"/>
                  </a:rPr>
                  <a:t>Şube</a:t>
                </a:r>
                <a:r>
                  <a:rPr lang="en-GB" sz="1400" dirty="0">
                    <a:solidFill>
                      <a:schemeClr val="tx1"/>
                    </a:solidFill>
                    <a:latin typeface="Arial" panose="020B0604020202020204" pitchFamily="34" charset="0"/>
                    <a:cs typeface="Arial" panose="020B0604020202020204" pitchFamily="34" charset="0"/>
                  </a:rPr>
                  <a:t> </a:t>
                </a:r>
                <a:endParaRPr lang="tr-TR" sz="14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2070265" y="1792592"/>
                <a:ext cx="928688" cy="992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GB" sz="1400" b="1" dirty="0">
                    <a:solidFill>
                      <a:schemeClr val="tx1"/>
                    </a:solidFill>
                    <a:latin typeface="Arial" panose="020B0604020202020204" pitchFamily="34" charset="0"/>
                    <a:cs typeface="Arial" panose="020B0604020202020204" pitchFamily="34" charset="0"/>
                  </a:rPr>
                  <a:t>11. </a:t>
                </a:r>
                <a:r>
                  <a:rPr lang="en-GB" sz="1400" b="1" dirty="0" err="1">
                    <a:solidFill>
                      <a:schemeClr val="tx1"/>
                    </a:solidFill>
                    <a:latin typeface="Arial" panose="020B0604020202020204" pitchFamily="34" charset="0"/>
                    <a:cs typeface="Arial" panose="020B0604020202020204" pitchFamily="34" charset="0"/>
                  </a:rPr>
                  <a:t>Sınıf</a:t>
                </a:r>
                <a:endParaRPr lang="tr-TR" sz="1400" b="1" dirty="0">
                  <a:solidFill>
                    <a:schemeClr val="tx1"/>
                  </a:solidFill>
                  <a:latin typeface="Arial" panose="020B0604020202020204" pitchFamily="34" charset="0"/>
                  <a:cs typeface="Arial" panose="020B0604020202020204" pitchFamily="34" charset="0"/>
                </a:endParaRPr>
              </a:p>
              <a:p>
                <a:pPr algn="ctr"/>
                <a:r>
                  <a:rPr lang="tr-TR" sz="1400" dirty="0">
                    <a:solidFill>
                      <a:schemeClr val="tx1"/>
                    </a:solidFill>
                    <a:latin typeface="Arial" panose="020B0604020202020204" pitchFamily="34" charset="0"/>
                    <a:cs typeface="Arial" panose="020B0604020202020204" pitchFamily="34" charset="0"/>
                  </a:rPr>
                  <a:t>356 Öğrenci</a:t>
                </a:r>
                <a:endParaRPr lang="en-GB" sz="1400" dirty="0">
                  <a:solidFill>
                    <a:schemeClr val="tx1"/>
                  </a:solidFill>
                  <a:latin typeface="Arial" panose="020B0604020202020204" pitchFamily="34" charset="0"/>
                  <a:cs typeface="Arial" panose="020B0604020202020204" pitchFamily="34" charset="0"/>
                </a:endParaRPr>
              </a:p>
              <a:p>
                <a:pPr algn="ctr"/>
                <a:r>
                  <a:rPr lang="tr-TR" sz="1400" dirty="0">
                    <a:solidFill>
                      <a:schemeClr val="tx1"/>
                    </a:solidFill>
                    <a:latin typeface="Arial" panose="020B0604020202020204" pitchFamily="34" charset="0"/>
                    <a:cs typeface="Arial" panose="020B0604020202020204" pitchFamily="34" charset="0"/>
                  </a:rPr>
                  <a:t>10 Şube</a:t>
                </a:r>
              </a:p>
            </p:txBody>
          </p:sp>
          <p:sp>
            <p:nvSpPr>
              <p:cNvPr id="11" name="Rectangle 10"/>
              <p:cNvSpPr/>
              <p:nvPr/>
            </p:nvSpPr>
            <p:spPr>
              <a:xfrm>
                <a:off x="2987824" y="1792735"/>
                <a:ext cx="960533" cy="99257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GB" sz="1400" b="1" dirty="0">
                    <a:solidFill>
                      <a:schemeClr val="tx1"/>
                    </a:solidFill>
                    <a:latin typeface="Arial" panose="020B0604020202020204" pitchFamily="34" charset="0"/>
                    <a:cs typeface="Arial" panose="020B0604020202020204" pitchFamily="34" charset="0"/>
                  </a:rPr>
                  <a:t>12. </a:t>
                </a:r>
                <a:r>
                  <a:rPr lang="en-GB" sz="1400" b="1" dirty="0" err="1">
                    <a:solidFill>
                      <a:schemeClr val="tx1"/>
                    </a:solidFill>
                    <a:latin typeface="Arial" panose="020B0604020202020204" pitchFamily="34" charset="0"/>
                    <a:cs typeface="Arial" panose="020B0604020202020204" pitchFamily="34" charset="0"/>
                  </a:rPr>
                  <a:t>Sınıf</a:t>
                </a:r>
                <a:endParaRPr lang="tr-TR" sz="1400" b="1" dirty="0">
                  <a:solidFill>
                    <a:schemeClr val="tx1"/>
                  </a:solidFill>
                  <a:latin typeface="Arial" panose="020B0604020202020204" pitchFamily="34" charset="0"/>
                  <a:cs typeface="Arial" panose="020B0604020202020204" pitchFamily="34" charset="0"/>
                </a:endParaRPr>
              </a:p>
              <a:p>
                <a:pPr algn="ctr"/>
                <a:r>
                  <a:rPr lang="tr-TR" sz="1400" dirty="0">
                    <a:solidFill>
                      <a:schemeClr val="tx1"/>
                    </a:solidFill>
                    <a:latin typeface="Arial" panose="020B0604020202020204" pitchFamily="34" charset="0"/>
                    <a:cs typeface="Arial" panose="020B0604020202020204" pitchFamily="34" charset="0"/>
                  </a:rPr>
                  <a:t>305 Öğrenci</a:t>
                </a:r>
                <a:endParaRPr lang="en-GB" sz="1400" dirty="0">
                  <a:solidFill>
                    <a:schemeClr val="tx1"/>
                  </a:solidFill>
                  <a:latin typeface="Arial" panose="020B0604020202020204" pitchFamily="34" charset="0"/>
                  <a:cs typeface="Arial" panose="020B0604020202020204" pitchFamily="34" charset="0"/>
                </a:endParaRPr>
              </a:p>
              <a:p>
                <a:pPr algn="ctr"/>
                <a:r>
                  <a:rPr lang="tr-TR" sz="1400" dirty="0">
                    <a:solidFill>
                      <a:schemeClr val="tx1"/>
                    </a:solidFill>
                    <a:latin typeface="Arial" panose="020B0604020202020204" pitchFamily="34" charset="0"/>
                    <a:cs typeface="Arial" panose="020B0604020202020204" pitchFamily="34" charset="0"/>
                  </a:rPr>
                  <a:t>10 Şube</a:t>
                </a:r>
              </a:p>
            </p:txBody>
          </p:sp>
          <p:sp>
            <p:nvSpPr>
              <p:cNvPr id="29704" name="TextBox 16"/>
              <p:cNvSpPr txBox="1">
                <a:spLocks noChangeArrowheads="1"/>
              </p:cNvSpPr>
              <p:nvPr/>
            </p:nvSpPr>
            <p:spPr bwMode="auto">
              <a:xfrm>
                <a:off x="1740936" y="3136150"/>
                <a:ext cx="658656" cy="492443"/>
              </a:xfrm>
              <a:prstGeom prst="rect">
                <a:avLst/>
              </a:prstGeom>
              <a:solidFill>
                <a:srgbClr val="D5EAFF"/>
              </a:solidFill>
              <a:ln w="9525">
                <a:solidFill>
                  <a:schemeClr val="accent1"/>
                </a:solidFill>
                <a:miter lim="800000"/>
                <a:headEnd/>
                <a:tailEnd/>
              </a:ln>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ts val="0"/>
                  </a:spcBef>
                  <a:buClrTx/>
                  <a:buFontTx/>
                  <a:buNone/>
                </a:pPr>
                <a:r>
                  <a:rPr lang="tr-TR" altLang="tr-TR" sz="1300" dirty="0">
                    <a:latin typeface="Arial" panose="020B0604020202020204" pitchFamily="34" charset="0"/>
                  </a:rPr>
                  <a:t>1104</a:t>
                </a:r>
              </a:p>
              <a:p>
                <a:pPr algn="ctr" eaLnBrk="1" hangingPunct="1">
                  <a:spcBef>
                    <a:spcPts val="0"/>
                  </a:spcBef>
                  <a:buClrTx/>
                  <a:buFontTx/>
                  <a:buNone/>
                </a:pPr>
                <a:r>
                  <a:rPr lang="tr-TR" altLang="tr-TR" sz="1300" dirty="0">
                    <a:latin typeface="Arial" panose="020B0604020202020204" pitchFamily="34" charset="0"/>
                  </a:rPr>
                  <a:t>Öğrenci</a:t>
                </a:r>
              </a:p>
            </p:txBody>
          </p:sp>
          <p:cxnSp>
            <p:nvCxnSpPr>
              <p:cNvPr id="39" name="Straight Connector 38"/>
              <p:cNvCxnSpPr>
                <a:cxnSpLocks/>
              </p:cNvCxnSpPr>
              <p:nvPr/>
            </p:nvCxnSpPr>
            <p:spPr>
              <a:xfrm>
                <a:off x="647485" y="3003753"/>
                <a:ext cx="2935127" cy="22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4" idx="2"/>
              </p:cNvCxnSpPr>
              <p:nvPr/>
            </p:nvCxnSpPr>
            <p:spPr>
              <a:xfrm flipV="1">
                <a:off x="647485" y="2787989"/>
                <a:ext cx="0" cy="2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1591006" y="2772114"/>
                <a:ext cx="83" cy="230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3588023" y="2776212"/>
                <a:ext cx="0" cy="241945"/>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115616" y="1795410"/>
                <a:ext cx="928688" cy="9941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GB" sz="1400" b="1" dirty="0">
                    <a:solidFill>
                      <a:schemeClr val="tx1"/>
                    </a:solidFill>
                    <a:latin typeface="Arial" panose="020B0604020202020204" pitchFamily="34" charset="0"/>
                    <a:cs typeface="Arial" panose="020B0604020202020204" pitchFamily="34" charset="0"/>
                  </a:rPr>
                  <a:t>10. </a:t>
                </a:r>
                <a:r>
                  <a:rPr lang="en-GB" sz="1400" b="1" dirty="0" err="1">
                    <a:solidFill>
                      <a:schemeClr val="tx1"/>
                    </a:solidFill>
                    <a:latin typeface="Arial" panose="020B0604020202020204" pitchFamily="34" charset="0"/>
                    <a:cs typeface="Arial" panose="020B0604020202020204" pitchFamily="34" charset="0"/>
                  </a:rPr>
                  <a:t>Sınıf</a:t>
                </a:r>
                <a:endParaRPr lang="tr-TR" sz="1400" b="1" dirty="0">
                  <a:solidFill>
                    <a:schemeClr val="tx1"/>
                  </a:solidFill>
                  <a:latin typeface="Arial" panose="020B0604020202020204" pitchFamily="34" charset="0"/>
                  <a:cs typeface="Arial" panose="020B0604020202020204" pitchFamily="34" charset="0"/>
                </a:endParaRPr>
              </a:p>
              <a:p>
                <a:pPr algn="ctr"/>
                <a:r>
                  <a:rPr lang="tr-TR" sz="1400" dirty="0">
                    <a:solidFill>
                      <a:schemeClr val="tx1"/>
                    </a:solidFill>
                    <a:latin typeface="Arial" panose="020B0604020202020204" pitchFamily="34" charset="0"/>
                    <a:cs typeface="Arial" panose="020B0604020202020204" pitchFamily="34" charset="0"/>
                  </a:rPr>
                  <a:t>210 Öğrenci</a:t>
                </a:r>
                <a:endParaRPr lang="en-GB" sz="1400" dirty="0">
                  <a:solidFill>
                    <a:schemeClr val="tx1"/>
                  </a:solidFill>
                  <a:latin typeface="Arial" panose="020B0604020202020204" pitchFamily="34" charset="0"/>
                  <a:cs typeface="Arial" panose="020B0604020202020204" pitchFamily="34" charset="0"/>
                </a:endParaRPr>
              </a:p>
              <a:p>
                <a:pPr algn="ctr"/>
                <a:r>
                  <a:rPr lang="tr-TR" sz="1400" dirty="0">
                    <a:solidFill>
                      <a:schemeClr val="tx1"/>
                    </a:solidFill>
                    <a:latin typeface="Arial" panose="020B0604020202020204" pitchFamily="34" charset="0"/>
                    <a:cs typeface="Arial" panose="020B0604020202020204" pitchFamily="34" charset="0"/>
                  </a:rPr>
                  <a:t>6</a:t>
                </a:r>
                <a:r>
                  <a:rPr lang="en-GB" sz="1400" dirty="0">
                    <a:solidFill>
                      <a:schemeClr val="tx1"/>
                    </a:solidFill>
                    <a:latin typeface="Arial" panose="020B0604020202020204" pitchFamily="34" charset="0"/>
                    <a:cs typeface="Arial" panose="020B0604020202020204" pitchFamily="34" charset="0"/>
                  </a:rPr>
                  <a:t> </a:t>
                </a:r>
                <a:r>
                  <a:rPr lang="tr-TR" sz="1400" dirty="0">
                    <a:solidFill>
                      <a:schemeClr val="tx1"/>
                    </a:solidFill>
                    <a:latin typeface="Arial" panose="020B0604020202020204" pitchFamily="34" charset="0"/>
                    <a:cs typeface="Arial" panose="020B0604020202020204" pitchFamily="34" charset="0"/>
                  </a:rPr>
                  <a:t>Şube</a:t>
                </a:r>
                <a:r>
                  <a:rPr lang="en-GB" sz="1400" dirty="0">
                    <a:solidFill>
                      <a:schemeClr val="tx1"/>
                    </a:solidFill>
                    <a:latin typeface="Arial" panose="020B0604020202020204" pitchFamily="34" charset="0"/>
                    <a:cs typeface="Arial" panose="020B0604020202020204" pitchFamily="34" charset="0"/>
                  </a:rPr>
                  <a:t> </a:t>
                </a:r>
                <a:endParaRPr lang="tr-TR" sz="1400" dirty="0">
                  <a:solidFill>
                    <a:schemeClr val="tx1"/>
                  </a:solidFill>
                  <a:latin typeface="Arial" panose="020B0604020202020204" pitchFamily="34" charset="0"/>
                  <a:cs typeface="Arial" panose="020B0604020202020204" pitchFamily="34" charset="0"/>
                </a:endParaRPr>
              </a:p>
            </p:txBody>
          </p:sp>
          <p:cxnSp>
            <p:nvCxnSpPr>
              <p:cNvPr id="36" name="Straight Connector 35"/>
              <p:cNvCxnSpPr>
                <a:endCxn id="10" idx="2"/>
              </p:cNvCxnSpPr>
              <p:nvPr/>
            </p:nvCxnSpPr>
            <p:spPr>
              <a:xfrm flipH="1" flipV="1">
                <a:off x="2534609" y="2785455"/>
                <a:ext cx="158" cy="216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2439516" y="769396"/>
              <a:ext cx="4076701" cy="728101"/>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1400" b="1" dirty="0">
                  <a:solidFill>
                    <a:schemeClr val="bg1"/>
                  </a:solidFill>
                  <a:latin typeface="Arial" panose="020B0604020202020204" pitchFamily="34" charset="0"/>
                  <a:cs typeface="Arial" panose="020B0604020202020204" pitchFamily="34" charset="0"/>
                </a:rPr>
                <a:t>6 </a:t>
              </a:r>
              <a:r>
                <a:rPr lang="en-GB" altLang="tr-TR" sz="1400" b="1" dirty="0" err="1">
                  <a:solidFill>
                    <a:schemeClr val="bg1"/>
                  </a:solidFill>
                  <a:latin typeface="Arial" panose="020B0604020202020204" pitchFamily="34" charset="0"/>
                  <a:cs typeface="Arial" panose="020B0604020202020204" pitchFamily="34" charset="0"/>
                </a:rPr>
                <a:t>İdareci</a:t>
              </a:r>
              <a:r>
                <a:rPr lang="en-GB" altLang="tr-TR" sz="1400" b="1" dirty="0">
                  <a:solidFill>
                    <a:schemeClr val="bg1"/>
                  </a:solidFill>
                  <a:latin typeface="Arial" panose="020B0604020202020204" pitchFamily="34" charset="0"/>
                  <a:cs typeface="Arial" panose="020B0604020202020204" pitchFamily="34" charset="0"/>
                </a:rPr>
                <a:t> (</a:t>
              </a:r>
              <a:r>
                <a:rPr lang="tr-TR" altLang="tr-TR" sz="1400" b="1" dirty="0">
                  <a:solidFill>
                    <a:schemeClr val="bg1"/>
                  </a:solidFill>
                  <a:latin typeface="Arial" panose="020B0604020202020204" pitchFamily="34" charset="0"/>
                  <a:cs typeface="Arial" panose="020B0604020202020204" pitchFamily="34" charset="0"/>
                </a:rPr>
                <a:t>1 </a:t>
              </a:r>
              <a:r>
                <a:rPr lang="en-GB" altLang="tr-TR" sz="1400" b="1" dirty="0" err="1">
                  <a:solidFill>
                    <a:schemeClr val="bg1"/>
                  </a:solidFill>
                  <a:latin typeface="Arial" panose="020B0604020202020204" pitchFamily="34" charset="0"/>
                  <a:cs typeface="Arial" panose="020B0604020202020204" pitchFamily="34" charset="0"/>
                </a:rPr>
                <a:t>Müdür</a:t>
              </a:r>
              <a:r>
                <a:rPr lang="en-GB" altLang="tr-TR" sz="1400" b="1" dirty="0">
                  <a:solidFill>
                    <a:schemeClr val="bg1"/>
                  </a:solidFill>
                  <a:latin typeface="Arial" panose="020B0604020202020204" pitchFamily="34" charset="0"/>
                  <a:cs typeface="Arial" panose="020B0604020202020204" pitchFamily="34" charset="0"/>
                </a:rPr>
                <a:t>, </a:t>
              </a:r>
              <a:r>
                <a:rPr lang="tr-TR" altLang="tr-TR" sz="1400" b="1" dirty="0">
                  <a:solidFill>
                    <a:schemeClr val="bg1"/>
                  </a:solidFill>
                  <a:latin typeface="Arial" panose="020B0604020202020204" pitchFamily="34" charset="0"/>
                  <a:cs typeface="Arial" panose="020B0604020202020204" pitchFamily="34" charset="0"/>
                </a:rPr>
                <a:t>5 </a:t>
              </a:r>
              <a:r>
                <a:rPr lang="en-GB" altLang="tr-TR" sz="1400" b="1" dirty="0" err="1">
                  <a:solidFill>
                    <a:schemeClr val="bg1"/>
                  </a:solidFill>
                  <a:latin typeface="Arial" panose="020B0604020202020204" pitchFamily="34" charset="0"/>
                  <a:cs typeface="Arial" panose="020B0604020202020204" pitchFamily="34" charset="0"/>
                </a:rPr>
                <a:t>Müdür</a:t>
              </a:r>
              <a:r>
                <a:rPr lang="en-GB" altLang="tr-TR" sz="1400" b="1" dirty="0">
                  <a:solidFill>
                    <a:schemeClr val="bg1"/>
                  </a:solidFill>
                  <a:latin typeface="Arial" panose="020B0604020202020204" pitchFamily="34" charset="0"/>
                  <a:cs typeface="Arial" panose="020B0604020202020204" pitchFamily="34" charset="0"/>
                </a:rPr>
                <a:t> </a:t>
              </a:r>
              <a:r>
                <a:rPr lang="en-GB" altLang="tr-TR" sz="1400" b="1" dirty="0" err="1">
                  <a:solidFill>
                    <a:schemeClr val="bg1"/>
                  </a:solidFill>
                  <a:latin typeface="Arial" panose="020B0604020202020204" pitchFamily="34" charset="0"/>
                  <a:cs typeface="Arial" panose="020B0604020202020204" pitchFamily="34" charset="0"/>
                </a:rPr>
                <a:t>Yardımcısı</a:t>
              </a:r>
              <a:r>
                <a:rPr lang="en-GB" altLang="tr-TR" sz="1400" b="1" dirty="0">
                  <a:solidFill>
                    <a:schemeClr val="bg1"/>
                  </a:solidFill>
                  <a:latin typeface="Arial" panose="020B0604020202020204" pitchFamily="34" charset="0"/>
                  <a:cs typeface="Arial" panose="020B0604020202020204" pitchFamily="34" charset="0"/>
                </a:rPr>
                <a:t>)</a:t>
              </a:r>
            </a:p>
            <a:p>
              <a:pPr algn="ctr"/>
              <a:r>
                <a:rPr lang="tr-TR" altLang="tr-TR" sz="1400" b="1" dirty="0">
                  <a:solidFill>
                    <a:schemeClr val="bg1"/>
                  </a:solidFill>
                  <a:latin typeface="Arial" panose="020B0604020202020204" pitchFamily="34" charset="0"/>
                  <a:cs typeface="Arial" panose="020B0604020202020204" pitchFamily="34" charset="0"/>
                </a:rPr>
                <a:t>79 </a:t>
              </a:r>
              <a:r>
                <a:rPr lang="en-GB" altLang="tr-TR" sz="1400" b="1" dirty="0" err="1">
                  <a:solidFill>
                    <a:schemeClr val="bg1"/>
                  </a:solidFill>
                  <a:latin typeface="Arial" panose="020B0604020202020204" pitchFamily="34" charset="0"/>
                  <a:cs typeface="Arial" panose="020B0604020202020204" pitchFamily="34" charset="0"/>
                </a:rPr>
                <a:t>Öğretmen</a:t>
              </a:r>
              <a:endParaRPr lang="tr-TR" altLang="tr-TR" sz="14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21149</TotalTime>
  <Words>491</Words>
  <Application>Microsoft Office PowerPoint</Application>
  <PresentationFormat>Ekran Gösterisi (4:3)</PresentationFormat>
  <Paragraphs>82</Paragraphs>
  <Slides>15</Slides>
  <Notes>4</Notes>
  <HiddenSlides>0</HiddenSlides>
  <MMClips>0</MMClips>
  <ScaleCrop>false</ScaleCrop>
  <HeadingPairs>
    <vt:vector size="4" baseType="variant">
      <vt:variant>
        <vt:lpstr>Tema</vt:lpstr>
      </vt:variant>
      <vt:variant>
        <vt:i4>2</vt:i4>
      </vt:variant>
      <vt:variant>
        <vt:lpstr>Slayt Başlıkları</vt:lpstr>
      </vt:variant>
      <vt:variant>
        <vt:i4>15</vt:i4>
      </vt:variant>
    </vt:vector>
  </HeadingPairs>
  <TitlesOfParts>
    <vt:vector size="17" baseType="lpstr">
      <vt:lpstr>Profil</vt:lpstr>
      <vt:lpstr>Custom Design</vt:lpstr>
      <vt:lpstr>PowerPoint Sunusu</vt:lpstr>
      <vt:lpstr>PowerPoint Sunusu</vt:lpstr>
      <vt:lpstr>PowerPoint Sunusu</vt:lpstr>
      <vt:lpstr>PowerPoint Sunusu</vt:lpstr>
      <vt:lpstr>PowerPoint Sunusu</vt:lpstr>
      <vt:lpstr>PowerPoint Sunusu</vt:lpstr>
      <vt:lpstr>PowerPoint Sunusu</vt:lpstr>
      <vt:lpstr>PowerPoint Sunusu</vt:lpstr>
      <vt:lpstr>ÖĞRETMEN ve ÖĞRENCİ SAYILARI</vt:lpstr>
      <vt:lpstr>PowerPoint Sunusu</vt:lpstr>
      <vt:lpstr>PowerPoint Sunusu</vt:lpstr>
      <vt:lpstr>İYİ ÖRNEKLER</vt:lpstr>
      <vt:lpstr>İYİ ÖRNEKLER</vt:lpstr>
      <vt:lpstr>İYİ ÖRNEKLER</vt:lpstr>
      <vt:lpstr>PowerPoint Sunusu</vt:lpstr>
    </vt:vector>
  </TitlesOfParts>
  <Company>VAKSA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 ÖMER SABANCI VAKFI  2007 YILI BÜTÇE ÖNERİSİ                                                             12 ARALIK 2007</dc:title>
  <dc:creator>zerrin</dc:creator>
  <cp:lastModifiedBy>Bilinmeyen Kullanıcı</cp:lastModifiedBy>
  <cp:revision>2198</cp:revision>
  <cp:lastPrinted>2019-08-06T10:25:58Z</cp:lastPrinted>
  <dcterms:created xsi:type="dcterms:W3CDTF">2006-11-27T13:24:28Z</dcterms:created>
  <dcterms:modified xsi:type="dcterms:W3CDTF">2020-06-03T08:38:08Z</dcterms:modified>
</cp:coreProperties>
</file>